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0" r:id="rId4"/>
    <p:sldId id="261" r:id="rId5"/>
    <p:sldId id="262" r:id="rId6"/>
    <p:sldId id="304" r:id="rId7"/>
    <p:sldId id="263" r:id="rId8"/>
    <p:sldId id="264" r:id="rId9"/>
    <p:sldId id="265" r:id="rId10"/>
    <p:sldId id="30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17" r:id="rId25"/>
    <p:sldId id="279" r:id="rId26"/>
    <p:sldId id="293" r:id="rId27"/>
    <p:sldId id="280" r:id="rId28"/>
    <p:sldId id="281" r:id="rId29"/>
    <p:sldId id="282" r:id="rId30"/>
    <p:sldId id="283" r:id="rId31"/>
    <p:sldId id="284" r:id="rId32"/>
    <p:sldId id="285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03" r:id="rId44"/>
  </p:sldIdLst>
  <p:sldSz cx="24384000" cy="13716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CRB" panose="020B0609020202020204" pitchFamily="49" charset="0"/>
      <p:regular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italic r:id="rId56"/>
      <p:boldItalic r:id="rId57"/>
    </p:embeddedFont>
    <p:embeddedFont>
      <p:font typeface="Open Sans Light" panose="020B0306030504020204" pitchFamily="34" charset="0"/>
      <p:regular r:id="rId58"/>
      <p:italic r:id="rId59"/>
    </p:embeddedFont>
    <p:embeddedFont>
      <p:font typeface="Open Sans Semibold" panose="020B0706030804020204" pitchFamily="34" charset="0"/>
      <p:regular r:id="rId60"/>
      <p:bold r:id="rId61"/>
      <p:italic r:id="rId62"/>
      <p:boldItalic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6197"/>
  </p:normalViewPr>
  <p:slideViewPr>
    <p:cSldViewPr snapToGrid="0" snapToObjects="1">
      <p:cViewPr varScale="1">
        <p:scale>
          <a:sx n="30" d="100"/>
          <a:sy n="30" d="100"/>
        </p:scale>
        <p:origin x="836" y="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1FDA6A-4F07-0D4F-9E88-CEFD73BAF888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6470E-032A-F84D-85FF-98078ABB16B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Multiple Applications</a:t>
          </a:r>
        </a:p>
      </dgm:t>
    </dgm:pt>
    <dgm:pt modelId="{0DF5F4DB-3599-394B-8DEC-40045FF4D2B4}" type="parTrans" cxnId="{8F1AB073-8614-8748-95A0-7C02D69A32BC}">
      <dgm:prSet/>
      <dgm:spPr/>
      <dgm:t>
        <a:bodyPr/>
        <a:lstStyle/>
        <a:p>
          <a:endParaRPr lang="en-US"/>
        </a:p>
      </dgm:t>
    </dgm:pt>
    <dgm:pt modelId="{4C958A26-8472-AC4E-8BF1-DCB1B27963BD}" type="sibTrans" cxnId="{8F1AB073-8614-8748-95A0-7C02D69A32BC}">
      <dgm:prSet/>
      <dgm:spPr/>
      <dgm:t>
        <a:bodyPr/>
        <a:lstStyle/>
        <a:p>
          <a:endParaRPr lang="en-US"/>
        </a:p>
      </dgm:t>
    </dgm:pt>
    <dgm:pt modelId="{A8E6D635-1D7D-524E-A06B-F5F86CA22012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Invented to allow processing time to be shared among active applications</a:t>
          </a:r>
        </a:p>
      </dgm:t>
    </dgm:pt>
    <dgm:pt modelId="{AE745A19-2E44-B14F-A6F0-A7F0940FAC1D}" type="parTrans" cxnId="{99524BF5-776F-FB44-9770-B2A0A442391B}">
      <dgm:prSet/>
      <dgm:spPr/>
      <dgm:t>
        <a:bodyPr/>
        <a:lstStyle/>
        <a:p>
          <a:endParaRPr lang="en-US"/>
        </a:p>
      </dgm:t>
    </dgm:pt>
    <dgm:pt modelId="{C2A87A22-A733-4745-95AD-90C744BEE680}" type="sibTrans" cxnId="{99524BF5-776F-FB44-9770-B2A0A442391B}">
      <dgm:prSet/>
      <dgm:spPr/>
      <dgm:t>
        <a:bodyPr/>
        <a:lstStyle/>
        <a:p>
          <a:endParaRPr lang="en-US"/>
        </a:p>
      </dgm:t>
    </dgm:pt>
    <dgm:pt modelId="{101BCE59-3EBE-B841-B815-9A8E0791CF6A}">
      <dgm:prSet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Structured Applications</a:t>
          </a:r>
        </a:p>
      </dgm:t>
    </dgm:pt>
    <dgm:pt modelId="{7B67AA2E-CD68-CE46-8BB5-786CA4F33C89}" type="parTrans" cxnId="{6D4EBFFA-8E91-7347-9918-A170C1EB38EA}">
      <dgm:prSet/>
      <dgm:spPr/>
      <dgm:t>
        <a:bodyPr/>
        <a:lstStyle/>
        <a:p>
          <a:endParaRPr lang="en-US"/>
        </a:p>
      </dgm:t>
    </dgm:pt>
    <dgm:pt modelId="{2A6A3103-5EB4-1249-8961-7C35388B3012}" type="sibTrans" cxnId="{6D4EBFFA-8E91-7347-9918-A170C1EB38EA}">
      <dgm:prSet/>
      <dgm:spPr/>
      <dgm:t>
        <a:bodyPr/>
        <a:lstStyle/>
        <a:p>
          <a:endParaRPr lang="en-US"/>
        </a:p>
      </dgm:t>
    </dgm:pt>
    <dgm:pt modelId="{6B0517C7-4E5A-694D-BE55-A47A8D05B1A2}">
      <dgm:prSet/>
      <dgm:spPr/>
      <dgm:t>
        <a:bodyPr/>
        <a:lstStyle/>
        <a:p>
          <a:r>
            <a:rPr lang="en-US" dirty="0"/>
            <a:t>Extension of modular design and structured programming</a:t>
          </a:r>
        </a:p>
      </dgm:t>
    </dgm:pt>
    <dgm:pt modelId="{1BDD9158-04C7-A04C-9834-4F8C598C9F8C}" type="parTrans" cxnId="{AE1FDE51-D7D0-494D-8E85-DA6BD81D282C}">
      <dgm:prSet/>
      <dgm:spPr/>
      <dgm:t>
        <a:bodyPr/>
        <a:lstStyle/>
        <a:p>
          <a:endParaRPr lang="en-US"/>
        </a:p>
      </dgm:t>
    </dgm:pt>
    <dgm:pt modelId="{8C867362-BBC6-D547-8E8E-0EAE24DE45FE}" type="sibTrans" cxnId="{AE1FDE51-D7D0-494D-8E85-DA6BD81D282C}">
      <dgm:prSet/>
      <dgm:spPr/>
      <dgm:t>
        <a:bodyPr/>
        <a:lstStyle/>
        <a:p>
          <a:endParaRPr lang="en-US"/>
        </a:p>
      </dgm:t>
    </dgm:pt>
    <dgm:pt modelId="{5FAB8150-C3BB-FD4D-838A-B912D10D3CE8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Operating System Structure</a:t>
          </a:r>
        </a:p>
      </dgm:t>
    </dgm:pt>
    <dgm:pt modelId="{600AF336-F8E9-6543-94BB-0D6E3454A890}" type="parTrans" cxnId="{AD636FF0-82DD-B548-BFDE-C8DB9DE30B19}">
      <dgm:prSet/>
      <dgm:spPr/>
      <dgm:t>
        <a:bodyPr/>
        <a:lstStyle/>
        <a:p>
          <a:endParaRPr lang="en-US"/>
        </a:p>
      </dgm:t>
    </dgm:pt>
    <dgm:pt modelId="{8F8AF4AB-B239-2E41-88A8-A6EA1F65E3C9}" type="sibTrans" cxnId="{AD636FF0-82DD-B548-BFDE-C8DB9DE30B19}">
      <dgm:prSet/>
      <dgm:spPr/>
      <dgm:t>
        <a:bodyPr/>
        <a:lstStyle/>
        <a:p>
          <a:endParaRPr lang="en-US"/>
        </a:p>
      </dgm:t>
    </dgm:pt>
    <dgm:pt modelId="{E0B92144-1042-744C-8313-F0BD2A4A42B1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OS themselves implemented as a set of processes or threads</a:t>
          </a:r>
        </a:p>
      </dgm:t>
    </dgm:pt>
    <dgm:pt modelId="{1BD55ACB-0822-CD4F-B885-3FAB9ECA0FC6}" type="parTrans" cxnId="{414C026E-6C4B-1D49-9C54-D63E3828FD6C}">
      <dgm:prSet/>
      <dgm:spPr/>
      <dgm:t>
        <a:bodyPr/>
        <a:lstStyle/>
        <a:p>
          <a:endParaRPr lang="en-US"/>
        </a:p>
      </dgm:t>
    </dgm:pt>
    <dgm:pt modelId="{E0BB673D-7DE6-A541-9C19-4590F9C7CA05}" type="sibTrans" cxnId="{414C026E-6C4B-1D49-9C54-D63E3828FD6C}">
      <dgm:prSet/>
      <dgm:spPr/>
      <dgm:t>
        <a:bodyPr/>
        <a:lstStyle/>
        <a:p>
          <a:endParaRPr lang="en-US"/>
        </a:p>
      </dgm:t>
    </dgm:pt>
    <dgm:pt modelId="{B5DE52A4-5BAD-234E-8324-7F48BEFAEE24}" type="pres">
      <dgm:prSet presAssocID="{F21FDA6A-4F07-0D4F-9E88-CEFD73BAF8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23D278-35B8-8141-B585-6DF97FD3ABBC}" type="pres">
      <dgm:prSet presAssocID="{BFC6470E-032A-F84D-85FF-98078ABB16B2}" presName="root" presStyleCnt="0"/>
      <dgm:spPr/>
    </dgm:pt>
    <dgm:pt modelId="{1C83C965-C16C-3548-8351-41D1CA562A67}" type="pres">
      <dgm:prSet presAssocID="{BFC6470E-032A-F84D-85FF-98078ABB16B2}" presName="rootComposite" presStyleCnt="0"/>
      <dgm:spPr/>
    </dgm:pt>
    <dgm:pt modelId="{F3BF7410-2C70-2A4A-9A15-E018E4826824}" type="pres">
      <dgm:prSet presAssocID="{BFC6470E-032A-F84D-85FF-98078ABB16B2}" presName="rootText" presStyleLbl="node1" presStyleIdx="0" presStyleCnt="3" custLinFactNeighborX="-92" custLinFactNeighborY="-45175"/>
      <dgm:spPr/>
    </dgm:pt>
    <dgm:pt modelId="{917ED4E3-2D56-4142-91BF-44FAE2150179}" type="pres">
      <dgm:prSet presAssocID="{BFC6470E-032A-F84D-85FF-98078ABB16B2}" presName="rootConnector" presStyleLbl="node1" presStyleIdx="0" presStyleCnt="3"/>
      <dgm:spPr/>
    </dgm:pt>
    <dgm:pt modelId="{D9E5D99C-A7D6-8742-A8EB-A4B056F0C6F6}" type="pres">
      <dgm:prSet presAssocID="{BFC6470E-032A-F84D-85FF-98078ABB16B2}" presName="childShape" presStyleCnt="0"/>
      <dgm:spPr/>
    </dgm:pt>
    <dgm:pt modelId="{88849F20-B33C-5C44-AFB9-0C414FE0E452}" type="pres">
      <dgm:prSet presAssocID="{AE745A19-2E44-B14F-A6F0-A7F0940FAC1D}" presName="Name13" presStyleLbl="parChTrans1D2" presStyleIdx="0" presStyleCnt="3"/>
      <dgm:spPr/>
    </dgm:pt>
    <dgm:pt modelId="{F1F4C278-EA79-A24A-BF1A-FFED1F757D29}" type="pres">
      <dgm:prSet presAssocID="{A8E6D635-1D7D-524E-A06B-F5F86CA22012}" presName="childText" presStyleLbl="bgAcc1" presStyleIdx="0" presStyleCnt="3" custScaleX="122365" custScaleY="126005" custLinFactNeighborX="-3780" custLinFactNeighborY="-54114">
        <dgm:presLayoutVars>
          <dgm:bulletEnabled val="1"/>
        </dgm:presLayoutVars>
      </dgm:prSet>
      <dgm:spPr/>
    </dgm:pt>
    <dgm:pt modelId="{04B6ABB0-5684-9B41-AC06-074DBD12A824}" type="pres">
      <dgm:prSet presAssocID="{101BCE59-3EBE-B841-B815-9A8E0791CF6A}" presName="root" presStyleCnt="0"/>
      <dgm:spPr/>
    </dgm:pt>
    <dgm:pt modelId="{2BAC21F6-10BA-E541-AB1A-6999144904FD}" type="pres">
      <dgm:prSet presAssocID="{101BCE59-3EBE-B841-B815-9A8E0791CF6A}" presName="rootComposite" presStyleCnt="0"/>
      <dgm:spPr/>
    </dgm:pt>
    <dgm:pt modelId="{0CE5ACD9-A885-F943-8BFF-063CFB705DFD}" type="pres">
      <dgm:prSet presAssocID="{101BCE59-3EBE-B841-B815-9A8E0791CF6A}" presName="rootText" presStyleLbl="node1" presStyleIdx="1" presStyleCnt="3"/>
      <dgm:spPr/>
    </dgm:pt>
    <dgm:pt modelId="{17B0E10E-D838-344A-8744-4EA0AE3512AA}" type="pres">
      <dgm:prSet presAssocID="{101BCE59-3EBE-B841-B815-9A8E0791CF6A}" presName="rootConnector" presStyleLbl="node1" presStyleIdx="1" presStyleCnt="3"/>
      <dgm:spPr/>
    </dgm:pt>
    <dgm:pt modelId="{5E86E13D-FCEC-B94D-B07C-E1FF54F44E87}" type="pres">
      <dgm:prSet presAssocID="{101BCE59-3EBE-B841-B815-9A8E0791CF6A}" presName="childShape" presStyleCnt="0"/>
      <dgm:spPr/>
    </dgm:pt>
    <dgm:pt modelId="{1ED9D157-9E28-F645-9843-B974AEE688A5}" type="pres">
      <dgm:prSet presAssocID="{1BDD9158-04C7-A04C-9834-4F8C598C9F8C}" presName="Name13" presStyleLbl="parChTrans1D2" presStyleIdx="1" presStyleCnt="3"/>
      <dgm:spPr/>
    </dgm:pt>
    <dgm:pt modelId="{B3885876-BC01-CE40-B4AF-B8DD35B11E00}" type="pres">
      <dgm:prSet presAssocID="{6B0517C7-4E5A-694D-BE55-A47A8D05B1A2}" presName="childText" presStyleLbl="bgAcc1" presStyleIdx="1" presStyleCnt="3" custScaleX="115365" custScaleY="125588">
        <dgm:presLayoutVars>
          <dgm:bulletEnabled val="1"/>
        </dgm:presLayoutVars>
      </dgm:prSet>
      <dgm:spPr/>
    </dgm:pt>
    <dgm:pt modelId="{A2D3D08C-D2D1-A448-83B1-6F15B7FC0563}" type="pres">
      <dgm:prSet presAssocID="{5FAB8150-C3BB-FD4D-838A-B912D10D3CE8}" presName="root" presStyleCnt="0"/>
      <dgm:spPr/>
    </dgm:pt>
    <dgm:pt modelId="{5250BEDC-3E31-9148-80D0-A3299449B34B}" type="pres">
      <dgm:prSet presAssocID="{5FAB8150-C3BB-FD4D-838A-B912D10D3CE8}" presName="rootComposite" presStyleCnt="0"/>
      <dgm:spPr/>
    </dgm:pt>
    <dgm:pt modelId="{AB58CB0B-9A79-FB46-B44A-123C202FA944}" type="pres">
      <dgm:prSet presAssocID="{5FAB8150-C3BB-FD4D-838A-B912D10D3CE8}" presName="rootText" presStyleLbl="node1" presStyleIdx="2" presStyleCnt="3" custLinFactNeighborX="9339" custLinFactNeighborY="50404"/>
      <dgm:spPr/>
    </dgm:pt>
    <dgm:pt modelId="{78630B86-8B91-0740-B5D3-E4F93B9FD356}" type="pres">
      <dgm:prSet presAssocID="{5FAB8150-C3BB-FD4D-838A-B912D10D3CE8}" presName="rootConnector" presStyleLbl="node1" presStyleIdx="2" presStyleCnt="3"/>
      <dgm:spPr/>
    </dgm:pt>
    <dgm:pt modelId="{1F579191-683E-C643-BEEA-8D725679033E}" type="pres">
      <dgm:prSet presAssocID="{5FAB8150-C3BB-FD4D-838A-B912D10D3CE8}" presName="childShape" presStyleCnt="0"/>
      <dgm:spPr/>
    </dgm:pt>
    <dgm:pt modelId="{43D5D9E6-EF4D-F346-B286-0A0EDC9D6387}" type="pres">
      <dgm:prSet presAssocID="{1BD55ACB-0822-CD4F-B885-3FAB9ECA0FC6}" presName="Name13" presStyleLbl="parChTrans1D2" presStyleIdx="2" presStyleCnt="3"/>
      <dgm:spPr/>
    </dgm:pt>
    <dgm:pt modelId="{B128BA17-BE6B-384D-BBE0-54B7B122AB84}" type="pres">
      <dgm:prSet presAssocID="{E0B92144-1042-744C-8313-F0BD2A4A42B1}" presName="childText" presStyleLbl="bgAcc1" presStyleIdx="2" presStyleCnt="3" custScaleX="114568" custScaleY="125588" custLinFactNeighborX="3742" custLinFactNeighborY="75601">
        <dgm:presLayoutVars>
          <dgm:bulletEnabled val="1"/>
        </dgm:presLayoutVars>
      </dgm:prSet>
      <dgm:spPr/>
    </dgm:pt>
  </dgm:ptLst>
  <dgm:cxnLst>
    <dgm:cxn modelId="{2C353223-79A8-4048-843D-D11B580B218A}" type="presOf" srcId="{AE745A19-2E44-B14F-A6F0-A7F0940FAC1D}" destId="{88849F20-B33C-5C44-AFB9-0C414FE0E452}" srcOrd="0" destOrd="0" presId="urn:microsoft.com/office/officeart/2005/8/layout/hierarchy3"/>
    <dgm:cxn modelId="{79544F30-91FE-6540-963A-48C0C4C207C2}" type="presOf" srcId="{BFC6470E-032A-F84D-85FF-98078ABB16B2}" destId="{917ED4E3-2D56-4142-91BF-44FAE2150179}" srcOrd="1" destOrd="0" presId="urn:microsoft.com/office/officeart/2005/8/layout/hierarchy3"/>
    <dgm:cxn modelId="{555FA13A-24F3-8F4F-B849-59DB1F1139EC}" type="presOf" srcId="{5FAB8150-C3BB-FD4D-838A-B912D10D3CE8}" destId="{AB58CB0B-9A79-FB46-B44A-123C202FA944}" srcOrd="0" destOrd="0" presId="urn:microsoft.com/office/officeart/2005/8/layout/hierarchy3"/>
    <dgm:cxn modelId="{8EAAD73B-4850-794F-99A3-D038084FE9F1}" type="presOf" srcId="{1BDD9158-04C7-A04C-9834-4F8C598C9F8C}" destId="{1ED9D157-9E28-F645-9843-B974AEE688A5}" srcOrd="0" destOrd="0" presId="urn:microsoft.com/office/officeart/2005/8/layout/hierarchy3"/>
    <dgm:cxn modelId="{00183B65-3455-1C4B-AB78-9C43F5814F0F}" type="presOf" srcId="{101BCE59-3EBE-B841-B815-9A8E0791CF6A}" destId="{0CE5ACD9-A885-F943-8BFF-063CFB705DFD}" srcOrd="0" destOrd="0" presId="urn:microsoft.com/office/officeart/2005/8/layout/hierarchy3"/>
    <dgm:cxn modelId="{BE92F149-DF08-2C45-B264-2F737E3ECBC0}" type="presOf" srcId="{E0B92144-1042-744C-8313-F0BD2A4A42B1}" destId="{B128BA17-BE6B-384D-BBE0-54B7B122AB84}" srcOrd="0" destOrd="0" presId="urn:microsoft.com/office/officeart/2005/8/layout/hierarchy3"/>
    <dgm:cxn modelId="{414C026E-6C4B-1D49-9C54-D63E3828FD6C}" srcId="{5FAB8150-C3BB-FD4D-838A-B912D10D3CE8}" destId="{E0B92144-1042-744C-8313-F0BD2A4A42B1}" srcOrd="0" destOrd="0" parTransId="{1BD55ACB-0822-CD4F-B885-3FAB9ECA0FC6}" sibTransId="{E0BB673D-7DE6-A541-9C19-4590F9C7CA05}"/>
    <dgm:cxn modelId="{AE1FDE51-D7D0-494D-8E85-DA6BD81D282C}" srcId="{101BCE59-3EBE-B841-B815-9A8E0791CF6A}" destId="{6B0517C7-4E5A-694D-BE55-A47A8D05B1A2}" srcOrd="0" destOrd="0" parTransId="{1BDD9158-04C7-A04C-9834-4F8C598C9F8C}" sibTransId="{8C867362-BBC6-D547-8E8E-0EAE24DE45FE}"/>
    <dgm:cxn modelId="{8F1AB073-8614-8748-95A0-7C02D69A32BC}" srcId="{F21FDA6A-4F07-0D4F-9E88-CEFD73BAF888}" destId="{BFC6470E-032A-F84D-85FF-98078ABB16B2}" srcOrd="0" destOrd="0" parTransId="{0DF5F4DB-3599-394B-8DEC-40045FF4D2B4}" sibTransId="{4C958A26-8472-AC4E-8BF1-DCB1B27963BD}"/>
    <dgm:cxn modelId="{D6308392-C645-B940-8BC0-E172A003E1D6}" type="presOf" srcId="{1BD55ACB-0822-CD4F-B885-3FAB9ECA0FC6}" destId="{43D5D9E6-EF4D-F346-B286-0A0EDC9D6387}" srcOrd="0" destOrd="0" presId="urn:microsoft.com/office/officeart/2005/8/layout/hierarchy3"/>
    <dgm:cxn modelId="{A316DFD6-8C1B-0E4D-B392-D82C3BB008BA}" type="presOf" srcId="{F21FDA6A-4F07-0D4F-9E88-CEFD73BAF888}" destId="{B5DE52A4-5BAD-234E-8324-7F48BEFAEE24}" srcOrd="0" destOrd="0" presId="urn:microsoft.com/office/officeart/2005/8/layout/hierarchy3"/>
    <dgm:cxn modelId="{02A1A6D8-497B-5F46-845E-4E31C391FF21}" type="presOf" srcId="{101BCE59-3EBE-B841-B815-9A8E0791CF6A}" destId="{17B0E10E-D838-344A-8744-4EA0AE3512AA}" srcOrd="1" destOrd="0" presId="urn:microsoft.com/office/officeart/2005/8/layout/hierarchy3"/>
    <dgm:cxn modelId="{5CD410DC-27A7-3C46-BBDC-FC83CFF259D4}" type="presOf" srcId="{BFC6470E-032A-F84D-85FF-98078ABB16B2}" destId="{F3BF7410-2C70-2A4A-9A15-E018E4826824}" srcOrd="0" destOrd="0" presId="urn:microsoft.com/office/officeart/2005/8/layout/hierarchy3"/>
    <dgm:cxn modelId="{E51684DE-6023-D24A-B2D6-38ED9FF252F8}" type="presOf" srcId="{6B0517C7-4E5A-694D-BE55-A47A8D05B1A2}" destId="{B3885876-BC01-CE40-B4AF-B8DD35B11E00}" srcOrd="0" destOrd="0" presId="urn:microsoft.com/office/officeart/2005/8/layout/hierarchy3"/>
    <dgm:cxn modelId="{FBF23DDF-8802-F848-981A-C31E08276E39}" type="presOf" srcId="{5FAB8150-C3BB-FD4D-838A-B912D10D3CE8}" destId="{78630B86-8B91-0740-B5D3-E4F93B9FD356}" srcOrd="1" destOrd="0" presId="urn:microsoft.com/office/officeart/2005/8/layout/hierarchy3"/>
    <dgm:cxn modelId="{7FD7E0E5-4B46-3D4A-92C1-8325B89D02F3}" type="presOf" srcId="{A8E6D635-1D7D-524E-A06B-F5F86CA22012}" destId="{F1F4C278-EA79-A24A-BF1A-FFED1F757D29}" srcOrd="0" destOrd="0" presId="urn:microsoft.com/office/officeart/2005/8/layout/hierarchy3"/>
    <dgm:cxn modelId="{AD636FF0-82DD-B548-BFDE-C8DB9DE30B19}" srcId="{F21FDA6A-4F07-0D4F-9E88-CEFD73BAF888}" destId="{5FAB8150-C3BB-FD4D-838A-B912D10D3CE8}" srcOrd="2" destOrd="0" parTransId="{600AF336-F8E9-6543-94BB-0D6E3454A890}" sibTransId="{8F8AF4AB-B239-2E41-88A8-A6EA1F65E3C9}"/>
    <dgm:cxn modelId="{99524BF5-776F-FB44-9770-B2A0A442391B}" srcId="{BFC6470E-032A-F84D-85FF-98078ABB16B2}" destId="{A8E6D635-1D7D-524E-A06B-F5F86CA22012}" srcOrd="0" destOrd="0" parTransId="{AE745A19-2E44-B14F-A6F0-A7F0940FAC1D}" sibTransId="{C2A87A22-A733-4745-95AD-90C744BEE680}"/>
    <dgm:cxn modelId="{6D4EBFFA-8E91-7347-9918-A170C1EB38EA}" srcId="{F21FDA6A-4F07-0D4F-9E88-CEFD73BAF888}" destId="{101BCE59-3EBE-B841-B815-9A8E0791CF6A}" srcOrd="1" destOrd="0" parTransId="{7B67AA2E-CD68-CE46-8BB5-786CA4F33C89}" sibTransId="{2A6A3103-5EB4-1249-8961-7C35388B3012}"/>
    <dgm:cxn modelId="{BB9E5AEA-B02F-314F-8604-CB02B2002F4E}" type="presParOf" srcId="{B5DE52A4-5BAD-234E-8324-7F48BEFAEE24}" destId="{DD23D278-35B8-8141-B585-6DF97FD3ABBC}" srcOrd="0" destOrd="0" presId="urn:microsoft.com/office/officeart/2005/8/layout/hierarchy3"/>
    <dgm:cxn modelId="{5CD7251B-FB68-6D4E-9A22-9EF2C043DC1E}" type="presParOf" srcId="{DD23D278-35B8-8141-B585-6DF97FD3ABBC}" destId="{1C83C965-C16C-3548-8351-41D1CA562A67}" srcOrd="0" destOrd="0" presId="urn:microsoft.com/office/officeart/2005/8/layout/hierarchy3"/>
    <dgm:cxn modelId="{AA82605E-793D-E24A-BB55-AF12BBA30515}" type="presParOf" srcId="{1C83C965-C16C-3548-8351-41D1CA562A67}" destId="{F3BF7410-2C70-2A4A-9A15-E018E4826824}" srcOrd="0" destOrd="0" presId="urn:microsoft.com/office/officeart/2005/8/layout/hierarchy3"/>
    <dgm:cxn modelId="{420630D0-37BB-454B-AAAA-8AEF04F52B15}" type="presParOf" srcId="{1C83C965-C16C-3548-8351-41D1CA562A67}" destId="{917ED4E3-2D56-4142-91BF-44FAE2150179}" srcOrd="1" destOrd="0" presId="urn:microsoft.com/office/officeart/2005/8/layout/hierarchy3"/>
    <dgm:cxn modelId="{01FEE1A9-F647-4943-A513-A77D54E38FD0}" type="presParOf" srcId="{DD23D278-35B8-8141-B585-6DF97FD3ABBC}" destId="{D9E5D99C-A7D6-8742-A8EB-A4B056F0C6F6}" srcOrd="1" destOrd="0" presId="urn:microsoft.com/office/officeart/2005/8/layout/hierarchy3"/>
    <dgm:cxn modelId="{BC3B821A-5F84-4346-BE56-27F73028B297}" type="presParOf" srcId="{D9E5D99C-A7D6-8742-A8EB-A4B056F0C6F6}" destId="{88849F20-B33C-5C44-AFB9-0C414FE0E452}" srcOrd="0" destOrd="0" presId="urn:microsoft.com/office/officeart/2005/8/layout/hierarchy3"/>
    <dgm:cxn modelId="{EF2DC71B-1647-4B46-93AC-D7DF3F240676}" type="presParOf" srcId="{D9E5D99C-A7D6-8742-A8EB-A4B056F0C6F6}" destId="{F1F4C278-EA79-A24A-BF1A-FFED1F757D29}" srcOrd="1" destOrd="0" presId="urn:microsoft.com/office/officeart/2005/8/layout/hierarchy3"/>
    <dgm:cxn modelId="{7B16C29F-1B22-514F-8C15-DF72E600B424}" type="presParOf" srcId="{B5DE52A4-5BAD-234E-8324-7F48BEFAEE24}" destId="{04B6ABB0-5684-9B41-AC06-074DBD12A824}" srcOrd="1" destOrd="0" presId="urn:microsoft.com/office/officeart/2005/8/layout/hierarchy3"/>
    <dgm:cxn modelId="{C006FFC2-A181-DB40-8140-B1D6778C8542}" type="presParOf" srcId="{04B6ABB0-5684-9B41-AC06-074DBD12A824}" destId="{2BAC21F6-10BA-E541-AB1A-6999144904FD}" srcOrd="0" destOrd="0" presId="urn:microsoft.com/office/officeart/2005/8/layout/hierarchy3"/>
    <dgm:cxn modelId="{EA45BC06-116C-A449-9A17-38B3249EDEE8}" type="presParOf" srcId="{2BAC21F6-10BA-E541-AB1A-6999144904FD}" destId="{0CE5ACD9-A885-F943-8BFF-063CFB705DFD}" srcOrd="0" destOrd="0" presId="urn:microsoft.com/office/officeart/2005/8/layout/hierarchy3"/>
    <dgm:cxn modelId="{550F9AD3-D2AD-0D42-945D-3CC86FD45882}" type="presParOf" srcId="{2BAC21F6-10BA-E541-AB1A-6999144904FD}" destId="{17B0E10E-D838-344A-8744-4EA0AE3512AA}" srcOrd="1" destOrd="0" presId="urn:microsoft.com/office/officeart/2005/8/layout/hierarchy3"/>
    <dgm:cxn modelId="{B5E4A181-1CF5-C94D-BDE0-378E9209B7D9}" type="presParOf" srcId="{04B6ABB0-5684-9B41-AC06-074DBD12A824}" destId="{5E86E13D-FCEC-B94D-B07C-E1FF54F44E87}" srcOrd="1" destOrd="0" presId="urn:microsoft.com/office/officeart/2005/8/layout/hierarchy3"/>
    <dgm:cxn modelId="{4976AC4D-4EBB-DC4B-B6C2-3DB59280ACC8}" type="presParOf" srcId="{5E86E13D-FCEC-B94D-B07C-E1FF54F44E87}" destId="{1ED9D157-9E28-F645-9843-B974AEE688A5}" srcOrd="0" destOrd="0" presId="urn:microsoft.com/office/officeart/2005/8/layout/hierarchy3"/>
    <dgm:cxn modelId="{C595A8F3-CBE7-2645-BAF1-6B73FF7A8AC9}" type="presParOf" srcId="{5E86E13D-FCEC-B94D-B07C-E1FF54F44E87}" destId="{B3885876-BC01-CE40-B4AF-B8DD35B11E00}" srcOrd="1" destOrd="0" presId="urn:microsoft.com/office/officeart/2005/8/layout/hierarchy3"/>
    <dgm:cxn modelId="{799A177A-E0CD-7E47-9A90-3E9D09CED1DF}" type="presParOf" srcId="{B5DE52A4-5BAD-234E-8324-7F48BEFAEE24}" destId="{A2D3D08C-D2D1-A448-83B1-6F15B7FC0563}" srcOrd="2" destOrd="0" presId="urn:microsoft.com/office/officeart/2005/8/layout/hierarchy3"/>
    <dgm:cxn modelId="{EA40818F-7069-3845-B5A1-29F978AC5F87}" type="presParOf" srcId="{A2D3D08C-D2D1-A448-83B1-6F15B7FC0563}" destId="{5250BEDC-3E31-9148-80D0-A3299449B34B}" srcOrd="0" destOrd="0" presId="urn:microsoft.com/office/officeart/2005/8/layout/hierarchy3"/>
    <dgm:cxn modelId="{ECDC5478-50C3-DA4C-8CFD-7EA96949E73D}" type="presParOf" srcId="{5250BEDC-3E31-9148-80D0-A3299449B34B}" destId="{AB58CB0B-9A79-FB46-B44A-123C202FA944}" srcOrd="0" destOrd="0" presId="urn:microsoft.com/office/officeart/2005/8/layout/hierarchy3"/>
    <dgm:cxn modelId="{5ACB4753-CD3D-C346-9AB8-9D8BA80E9086}" type="presParOf" srcId="{5250BEDC-3E31-9148-80D0-A3299449B34B}" destId="{78630B86-8B91-0740-B5D3-E4F93B9FD356}" srcOrd="1" destOrd="0" presId="urn:microsoft.com/office/officeart/2005/8/layout/hierarchy3"/>
    <dgm:cxn modelId="{A2AF9BC7-BC1B-214F-816D-C16C7FFA053E}" type="presParOf" srcId="{A2D3D08C-D2D1-A448-83B1-6F15B7FC0563}" destId="{1F579191-683E-C643-BEEA-8D725679033E}" srcOrd="1" destOrd="0" presId="urn:microsoft.com/office/officeart/2005/8/layout/hierarchy3"/>
    <dgm:cxn modelId="{2BC64B4B-C1F6-A149-8C25-BBDB4F37413E}" type="presParOf" srcId="{1F579191-683E-C643-BEEA-8D725679033E}" destId="{43D5D9E6-EF4D-F346-B286-0A0EDC9D6387}" srcOrd="0" destOrd="0" presId="urn:microsoft.com/office/officeart/2005/8/layout/hierarchy3"/>
    <dgm:cxn modelId="{6159871C-1065-CB4D-8F9C-53B65C2C90D2}" type="presParOf" srcId="{1F579191-683E-C643-BEEA-8D725679033E}" destId="{B128BA17-BE6B-384D-BBE0-54B7B122AB8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F3E3F9-68CC-4B48-97D8-8820B8B52380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6FED8-9BBF-5140-A08F-A237BA4E9A02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NZ" dirty="0"/>
            <a:t>Synchronization</a:t>
          </a:r>
          <a:endParaRPr lang="en-US" dirty="0"/>
        </a:p>
      </dgm:t>
    </dgm:pt>
    <dgm:pt modelId="{913D91F1-9A02-CC4A-AA24-9B4EFD555C36}" type="parTrans" cxnId="{50F33E3D-3B5D-3F43-849C-DA606D4851DA}">
      <dgm:prSet/>
      <dgm:spPr/>
      <dgm:t>
        <a:bodyPr/>
        <a:lstStyle/>
        <a:p>
          <a:endParaRPr lang="en-US"/>
        </a:p>
      </dgm:t>
    </dgm:pt>
    <dgm:pt modelId="{0A4C3C0D-C741-C942-A2D0-5FDFBAB365B9}" type="sibTrans" cxnId="{50F33E3D-3B5D-3F43-849C-DA606D4851DA}">
      <dgm:prSet/>
      <dgm:spPr/>
      <dgm:t>
        <a:bodyPr/>
        <a:lstStyle/>
        <a:p>
          <a:endParaRPr lang="en-US"/>
        </a:p>
      </dgm:t>
    </dgm:pt>
    <dgm:pt modelId="{3B0A3029-B0C2-F141-B2EA-DA17FBF6E37E}">
      <dgm:prSet/>
      <dgm:spPr>
        <a:solidFill>
          <a:schemeClr val="accent5">
            <a:lumMod val="60000"/>
            <a:lumOff val="40000"/>
            <a:alpha val="46000"/>
          </a:schemeClr>
        </a:solidFill>
      </dgm:spPr>
      <dgm:t>
        <a:bodyPr/>
        <a:lstStyle/>
        <a:p>
          <a:r>
            <a:rPr lang="en-NZ" dirty="0"/>
            <a:t>To enforce mutual exclusion</a:t>
          </a:r>
        </a:p>
      </dgm:t>
    </dgm:pt>
    <dgm:pt modelId="{64A0F0F9-99F1-C74E-A0E6-9CF4E31EFDF3}" type="parTrans" cxnId="{86BDA16F-A36C-3F41-97F2-E5628886B2EA}">
      <dgm:prSet/>
      <dgm:spPr/>
      <dgm:t>
        <a:bodyPr/>
        <a:lstStyle/>
        <a:p>
          <a:endParaRPr lang="en-US"/>
        </a:p>
      </dgm:t>
    </dgm:pt>
    <dgm:pt modelId="{DC842284-709A-F840-BB50-E839AF06A71B}" type="sibTrans" cxnId="{86BDA16F-A36C-3F41-97F2-E5628886B2EA}">
      <dgm:prSet/>
      <dgm:spPr/>
      <dgm:t>
        <a:bodyPr/>
        <a:lstStyle/>
        <a:p>
          <a:endParaRPr lang="en-US"/>
        </a:p>
      </dgm:t>
    </dgm:pt>
    <dgm:pt modelId="{78D0FAFE-BEAC-974E-A8A6-6E016820C0AF}">
      <dgm:prSet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NZ" dirty="0"/>
            <a:t>Communication  </a:t>
          </a:r>
        </a:p>
      </dgm:t>
    </dgm:pt>
    <dgm:pt modelId="{02CF33B5-AD82-0448-A60A-572BF225D3D0}" type="parTrans" cxnId="{6793FA49-A7BC-2A41-B16B-C9F185179A54}">
      <dgm:prSet/>
      <dgm:spPr/>
      <dgm:t>
        <a:bodyPr/>
        <a:lstStyle/>
        <a:p>
          <a:endParaRPr lang="en-US"/>
        </a:p>
      </dgm:t>
    </dgm:pt>
    <dgm:pt modelId="{AD7D4B99-C7ED-6C49-9932-446373B64DC7}" type="sibTrans" cxnId="{6793FA49-A7BC-2A41-B16B-C9F185179A54}">
      <dgm:prSet/>
      <dgm:spPr/>
      <dgm:t>
        <a:bodyPr/>
        <a:lstStyle/>
        <a:p>
          <a:endParaRPr lang="en-US"/>
        </a:p>
      </dgm:t>
    </dgm:pt>
    <dgm:pt modelId="{C94760C5-CCA2-6148-A075-4E4321A5FB55}">
      <dgm:prSet/>
      <dgm:spPr>
        <a:solidFill>
          <a:schemeClr val="accent5">
            <a:lumMod val="60000"/>
            <a:lumOff val="40000"/>
            <a:alpha val="46000"/>
          </a:schemeClr>
        </a:solidFill>
      </dgm:spPr>
      <dgm:t>
        <a:bodyPr/>
        <a:lstStyle/>
        <a:p>
          <a:r>
            <a:rPr lang="en-NZ" dirty="0"/>
            <a:t>To exchange information</a:t>
          </a:r>
        </a:p>
      </dgm:t>
    </dgm:pt>
    <dgm:pt modelId="{3264B8F4-E3A1-D048-9C93-64E171E09FF8}" type="parTrans" cxnId="{C2146337-3282-3F46-9865-12C34697BFD5}">
      <dgm:prSet/>
      <dgm:spPr/>
      <dgm:t>
        <a:bodyPr/>
        <a:lstStyle/>
        <a:p>
          <a:endParaRPr lang="en-US"/>
        </a:p>
      </dgm:t>
    </dgm:pt>
    <dgm:pt modelId="{AFB7E538-773D-9448-B794-151B6FC05E15}" type="sibTrans" cxnId="{C2146337-3282-3F46-9865-12C34697BFD5}">
      <dgm:prSet/>
      <dgm:spPr/>
      <dgm:t>
        <a:bodyPr/>
        <a:lstStyle/>
        <a:p>
          <a:endParaRPr lang="en-US"/>
        </a:p>
      </dgm:t>
    </dgm:pt>
    <dgm:pt modelId="{1E0E8A6C-30F6-954E-BF0B-385C7EBD0C12}" type="pres">
      <dgm:prSet presAssocID="{E0F3E3F9-68CC-4B48-97D8-8820B8B52380}" presName="Name0" presStyleCnt="0">
        <dgm:presLayoutVars>
          <dgm:dir/>
          <dgm:animLvl val="lvl"/>
          <dgm:resizeHandles val="exact"/>
        </dgm:presLayoutVars>
      </dgm:prSet>
      <dgm:spPr/>
    </dgm:pt>
    <dgm:pt modelId="{9A1E6D3E-49F5-FB47-8E26-49A78379E627}" type="pres">
      <dgm:prSet presAssocID="{1EA6FED8-9BBF-5140-A08F-A237BA4E9A02}" presName="composite" presStyleCnt="0"/>
      <dgm:spPr/>
    </dgm:pt>
    <dgm:pt modelId="{CA516BB1-9D39-E449-8773-CABC43961BCF}" type="pres">
      <dgm:prSet presAssocID="{1EA6FED8-9BBF-5140-A08F-A237BA4E9A0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7087B52-C684-5341-9E12-7A8A7012CF46}" type="pres">
      <dgm:prSet presAssocID="{1EA6FED8-9BBF-5140-A08F-A237BA4E9A02}" presName="desTx" presStyleLbl="alignAccFollowNode1" presStyleIdx="0" presStyleCnt="2">
        <dgm:presLayoutVars>
          <dgm:bulletEnabled val="1"/>
        </dgm:presLayoutVars>
      </dgm:prSet>
      <dgm:spPr/>
    </dgm:pt>
    <dgm:pt modelId="{500BD35D-55BA-E941-9F70-6DBE2F67868C}" type="pres">
      <dgm:prSet presAssocID="{0A4C3C0D-C741-C942-A2D0-5FDFBAB365B9}" presName="space" presStyleCnt="0"/>
      <dgm:spPr/>
    </dgm:pt>
    <dgm:pt modelId="{40863167-85FF-5F48-9661-2BE83E6BDDA2}" type="pres">
      <dgm:prSet presAssocID="{78D0FAFE-BEAC-974E-A8A6-6E016820C0AF}" presName="composite" presStyleCnt="0"/>
      <dgm:spPr/>
    </dgm:pt>
    <dgm:pt modelId="{58C9E88D-0AFF-9A46-9A58-7E5B47B8FB75}" type="pres">
      <dgm:prSet presAssocID="{78D0FAFE-BEAC-974E-A8A6-6E016820C0A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EB9BAE2-8339-A243-A12C-F23AFF408E60}" type="pres">
      <dgm:prSet presAssocID="{78D0FAFE-BEAC-974E-A8A6-6E016820C0A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8E97E1A-83D6-524C-B5EF-07429F8C76E1}" type="presOf" srcId="{E0F3E3F9-68CC-4B48-97D8-8820B8B52380}" destId="{1E0E8A6C-30F6-954E-BF0B-385C7EBD0C12}" srcOrd="0" destOrd="0" presId="urn:microsoft.com/office/officeart/2005/8/layout/hList1"/>
    <dgm:cxn modelId="{C2146337-3282-3F46-9865-12C34697BFD5}" srcId="{78D0FAFE-BEAC-974E-A8A6-6E016820C0AF}" destId="{C94760C5-CCA2-6148-A075-4E4321A5FB55}" srcOrd="0" destOrd="0" parTransId="{3264B8F4-E3A1-D048-9C93-64E171E09FF8}" sibTransId="{AFB7E538-773D-9448-B794-151B6FC05E15}"/>
    <dgm:cxn modelId="{50F33E3D-3B5D-3F43-849C-DA606D4851DA}" srcId="{E0F3E3F9-68CC-4B48-97D8-8820B8B52380}" destId="{1EA6FED8-9BBF-5140-A08F-A237BA4E9A02}" srcOrd="0" destOrd="0" parTransId="{913D91F1-9A02-CC4A-AA24-9B4EFD555C36}" sibTransId="{0A4C3C0D-C741-C942-A2D0-5FDFBAB365B9}"/>
    <dgm:cxn modelId="{6793FA49-A7BC-2A41-B16B-C9F185179A54}" srcId="{E0F3E3F9-68CC-4B48-97D8-8820B8B52380}" destId="{78D0FAFE-BEAC-974E-A8A6-6E016820C0AF}" srcOrd="1" destOrd="0" parTransId="{02CF33B5-AD82-0448-A60A-572BF225D3D0}" sibTransId="{AD7D4B99-C7ED-6C49-9932-446373B64DC7}"/>
    <dgm:cxn modelId="{65FA8E6F-1828-674A-A6C3-FA814E92E1BD}" type="presOf" srcId="{3B0A3029-B0C2-F141-B2EA-DA17FBF6E37E}" destId="{57087B52-C684-5341-9E12-7A8A7012CF46}" srcOrd="0" destOrd="0" presId="urn:microsoft.com/office/officeart/2005/8/layout/hList1"/>
    <dgm:cxn modelId="{86BDA16F-A36C-3F41-97F2-E5628886B2EA}" srcId="{1EA6FED8-9BBF-5140-A08F-A237BA4E9A02}" destId="{3B0A3029-B0C2-F141-B2EA-DA17FBF6E37E}" srcOrd="0" destOrd="0" parTransId="{64A0F0F9-99F1-C74E-A0E6-9CF4E31EFDF3}" sibTransId="{DC842284-709A-F840-BB50-E839AF06A71B}"/>
    <dgm:cxn modelId="{D69CF9B8-4B84-B04A-AF58-CE924309C727}" type="presOf" srcId="{78D0FAFE-BEAC-974E-A8A6-6E016820C0AF}" destId="{58C9E88D-0AFF-9A46-9A58-7E5B47B8FB75}" srcOrd="0" destOrd="0" presId="urn:microsoft.com/office/officeart/2005/8/layout/hList1"/>
    <dgm:cxn modelId="{7158D5DB-3C4B-6347-8E0D-64EF667EB83A}" type="presOf" srcId="{C94760C5-CCA2-6148-A075-4E4321A5FB55}" destId="{DEB9BAE2-8339-A243-A12C-F23AFF408E60}" srcOrd="0" destOrd="0" presId="urn:microsoft.com/office/officeart/2005/8/layout/hList1"/>
    <dgm:cxn modelId="{D50957FA-2A5C-BB4F-B3A6-B0AA341FD885}" type="presOf" srcId="{1EA6FED8-9BBF-5140-A08F-A237BA4E9A02}" destId="{CA516BB1-9D39-E449-8773-CABC43961BCF}" srcOrd="0" destOrd="0" presId="urn:microsoft.com/office/officeart/2005/8/layout/hList1"/>
    <dgm:cxn modelId="{78B12326-05BA-4F44-9235-001552467200}" type="presParOf" srcId="{1E0E8A6C-30F6-954E-BF0B-385C7EBD0C12}" destId="{9A1E6D3E-49F5-FB47-8E26-49A78379E627}" srcOrd="0" destOrd="0" presId="urn:microsoft.com/office/officeart/2005/8/layout/hList1"/>
    <dgm:cxn modelId="{D4FFA872-A576-E248-B3A1-FCAF5F51B0B0}" type="presParOf" srcId="{9A1E6D3E-49F5-FB47-8E26-49A78379E627}" destId="{CA516BB1-9D39-E449-8773-CABC43961BCF}" srcOrd="0" destOrd="0" presId="urn:microsoft.com/office/officeart/2005/8/layout/hList1"/>
    <dgm:cxn modelId="{14BAA4F3-D5E8-B449-9191-F0DA2541BA7F}" type="presParOf" srcId="{9A1E6D3E-49F5-FB47-8E26-49A78379E627}" destId="{57087B52-C684-5341-9E12-7A8A7012CF46}" srcOrd="1" destOrd="0" presId="urn:microsoft.com/office/officeart/2005/8/layout/hList1"/>
    <dgm:cxn modelId="{4ADEA968-B31C-1C4E-80A8-C8A700F85E3A}" type="presParOf" srcId="{1E0E8A6C-30F6-954E-BF0B-385C7EBD0C12}" destId="{500BD35D-55BA-E941-9F70-6DBE2F67868C}" srcOrd="1" destOrd="0" presId="urn:microsoft.com/office/officeart/2005/8/layout/hList1"/>
    <dgm:cxn modelId="{7B13F67B-6E58-1A43-96B5-D19279A9E0B8}" type="presParOf" srcId="{1E0E8A6C-30F6-954E-BF0B-385C7EBD0C12}" destId="{40863167-85FF-5F48-9661-2BE83E6BDDA2}" srcOrd="2" destOrd="0" presId="urn:microsoft.com/office/officeart/2005/8/layout/hList1"/>
    <dgm:cxn modelId="{D794A69A-28E2-474B-BEF9-D361362FB59C}" type="presParOf" srcId="{40863167-85FF-5F48-9661-2BE83E6BDDA2}" destId="{58C9E88D-0AFF-9A46-9A58-7E5B47B8FB75}" srcOrd="0" destOrd="0" presId="urn:microsoft.com/office/officeart/2005/8/layout/hList1"/>
    <dgm:cxn modelId="{7FBB4A80-D805-EE45-B1AA-17175D8F82FB}" type="presParOf" srcId="{40863167-85FF-5F48-9661-2BE83E6BDDA2}" destId="{DEB9BAE2-8339-A243-A12C-F23AFF408E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6D4981-18ED-2F4B-ABC2-4ADD91BCBCDA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10085C-7BCE-5941-8136-3F03D25D3248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Be able to keep track of various processes</a:t>
          </a:r>
        </a:p>
      </dgm:t>
    </dgm:pt>
    <dgm:pt modelId="{26A2CD4F-DC5A-7046-B5A8-2D787561A70B}" type="parTrans" cxnId="{59E16895-2FE2-7C45-B703-76B1B3A229E7}">
      <dgm:prSet/>
      <dgm:spPr/>
      <dgm:t>
        <a:bodyPr/>
        <a:lstStyle/>
        <a:p>
          <a:endParaRPr lang="en-US"/>
        </a:p>
      </dgm:t>
    </dgm:pt>
    <dgm:pt modelId="{1F166A1A-2848-EC42-B66A-AF27748CE5D0}" type="sibTrans" cxnId="{59E16895-2FE2-7C45-B703-76B1B3A229E7}">
      <dgm:prSet/>
      <dgm:spPr/>
      <dgm:t>
        <a:bodyPr/>
        <a:lstStyle/>
        <a:p>
          <a:endParaRPr lang="en-US"/>
        </a:p>
      </dgm:t>
    </dgm:pt>
    <dgm:pt modelId="{7B42F4B4-68E1-0847-BB57-3D9A37AB9935}">
      <dgm:prSet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Allocate and de-allocate resources for each active process</a:t>
          </a:r>
        </a:p>
      </dgm:t>
    </dgm:pt>
    <dgm:pt modelId="{E71BC94D-FEFD-0B4D-ACA6-032F86815EE8}" type="parTrans" cxnId="{224FCF79-C087-5A45-8CC9-6F9B35579DCB}">
      <dgm:prSet/>
      <dgm:spPr/>
      <dgm:t>
        <a:bodyPr/>
        <a:lstStyle/>
        <a:p>
          <a:endParaRPr lang="en-US"/>
        </a:p>
      </dgm:t>
    </dgm:pt>
    <dgm:pt modelId="{923D5A0A-B536-7646-8958-B9916E2A13BB}" type="sibTrans" cxnId="{224FCF79-C087-5A45-8CC9-6F9B35579DCB}">
      <dgm:prSet/>
      <dgm:spPr/>
      <dgm:t>
        <a:bodyPr/>
        <a:lstStyle/>
        <a:p>
          <a:endParaRPr lang="en-US"/>
        </a:p>
      </dgm:t>
    </dgm:pt>
    <dgm:pt modelId="{AED781A1-DE77-E84C-BC23-35C95CE6F07F}">
      <dgm:prSet/>
      <dgm:spPr/>
      <dgm:t>
        <a:bodyPr/>
        <a:lstStyle/>
        <a:p>
          <a:r>
            <a:rPr lang="en-NZ" dirty="0">
              <a:solidFill>
                <a:schemeClr val="bg2">
                  <a:lumMod val="10000"/>
                </a:schemeClr>
              </a:solidFill>
            </a:rPr>
            <a:t>Protect the data and physical resources of each process against unintended interference by other processes</a:t>
          </a:r>
          <a:endParaRPr lang="en-US" dirty="0">
            <a:solidFill>
              <a:schemeClr val="bg2">
                <a:lumMod val="10000"/>
              </a:schemeClr>
            </a:solidFill>
          </a:endParaRPr>
        </a:p>
      </dgm:t>
    </dgm:pt>
    <dgm:pt modelId="{459AB6FB-B005-6C4D-B790-55D405ECA154}" type="parTrans" cxnId="{20C02C2B-223B-D74E-BC6C-837620233FAE}">
      <dgm:prSet/>
      <dgm:spPr/>
      <dgm:t>
        <a:bodyPr/>
        <a:lstStyle/>
        <a:p>
          <a:endParaRPr lang="en-US"/>
        </a:p>
      </dgm:t>
    </dgm:pt>
    <dgm:pt modelId="{36F775D6-02DB-8B48-BAA5-5254E1491E19}" type="sibTrans" cxnId="{20C02C2B-223B-D74E-BC6C-837620233FAE}">
      <dgm:prSet/>
      <dgm:spPr/>
      <dgm:t>
        <a:bodyPr/>
        <a:lstStyle/>
        <a:p>
          <a:endParaRPr lang="en-US"/>
        </a:p>
      </dgm:t>
    </dgm:pt>
    <dgm:pt modelId="{E8C9B2E2-D23A-204C-ABA6-ED16DC2F56C1}">
      <dgm:prSet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The functioning of a process, and the output it produces, must be independent of the speed at which its execution is carried out relative to the speed of other concurrent processes</a:t>
          </a:r>
        </a:p>
      </dgm:t>
    </dgm:pt>
    <dgm:pt modelId="{CE425198-ADD0-E447-BD01-E577260D4041}" type="parTrans" cxnId="{5FF5E8E3-E372-2C48-A4AE-622F6D11FFB2}">
      <dgm:prSet/>
      <dgm:spPr/>
      <dgm:t>
        <a:bodyPr/>
        <a:lstStyle/>
        <a:p>
          <a:endParaRPr lang="en-US"/>
        </a:p>
      </dgm:t>
    </dgm:pt>
    <dgm:pt modelId="{6DA457C1-317A-804C-BFE4-BE39DB0207C9}" type="sibTrans" cxnId="{5FF5E8E3-E372-2C48-A4AE-622F6D11FFB2}">
      <dgm:prSet/>
      <dgm:spPr/>
      <dgm:t>
        <a:bodyPr/>
        <a:lstStyle/>
        <a:p>
          <a:endParaRPr lang="en-US"/>
        </a:p>
      </dgm:t>
    </dgm:pt>
    <dgm:pt modelId="{061F8838-9C1B-4E44-BC04-E76EC7791AF7}" type="pres">
      <dgm:prSet presAssocID="{556D4981-18ED-2F4B-ABC2-4ADD91BCBCDA}" presName="Name0" presStyleCnt="0">
        <dgm:presLayoutVars>
          <dgm:chMax val="7"/>
          <dgm:chPref val="7"/>
          <dgm:dir/>
        </dgm:presLayoutVars>
      </dgm:prSet>
      <dgm:spPr/>
    </dgm:pt>
    <dgm:pt modelId="{08D43B38-1075-ED40-9664-E09F8AC041B2}" type="pres">
      <dgm:prSet presAssocID="{556D4981-18ED-2F4B-ABC2-4ADD91BCBCDA}" presName="Name1" presStyleCnt="0"/>
      <dgm:spPr/>
    </dgm:pt>
    <dgm:pt modelId="{216C29B7-23B3-2A45-86ED-A16FF9C83C54}" type="pres">
      <dgm:prSet presAssocID="{556D4981-18ED-2F4B-ABC2-4ADD91BCBCDA}" presName="cycle" presStyleCnt="0"/>
      <dgm:spPr/>
    </dgm:pt>
    <dgm:pt modelId="{B94F19C5-71DD-0245-89D4-986A591A9A74}" type="pres">
      <dgm:prSet presAssocID="{556D4981-18ED-2F4B-ABC2-4ADD91BCBCDA}" presName="srcNode" presStyleLbl="node1" presStyleIdx="0" presStyleCnt="4"/>
      <dgm:spPr/>
    </dgm:pt>
    <dgm:pt modelId="{18B090CE-EABB-D547-9EDC-6DF6A1A69BE0}" type="pres">
      <dgm:prSet presAssocID="{556D4981-18ED-2F4B-ABC2-4ADD91BCBCDA}" presName="conn" presStyleLbl="parChTrans1D2" presStyleIdx="0" presStyleCnt="1"/>
      <dgm:spPr/>
    </dgm:pt>
    <dgm:pt modelId="{31F05962-388A-2346-B65A-410A446ED3CE}" type="pres">
      <dgm:prSet presAssocID="{556D4981-18ED-2F4B-ABC2-4ADD91BCBCDA}" presName="extraNode" presStyleLbl="node1" presStyleIdx="0" presStyleCnt="4"/>
      <dgm:spPr/>
    </dgm:pt>
    <dgm:pt modelId="{3CFAAA52-E837-9A42-9163-B9E3A298AE98}" type="pres">
      <dgm:prSet presAssocID="{556D4981-18ED-2F4B-ABC2-4ADD91BCBCDA}" presName="dstNode" presStyleLbl="node1" presStyleIdx="0" presStyleCnt="4"/>
      <dgm:spPr/>
    </dgm:pt>
    <dgm:pt modelId="{85ECFB3C-AC62-A742-9442-DB43663EA8D1}" type="pres">
      <dgm:prSet presAssocID="{4910085C-7BCE-5941-8136-3F03D25D3248}" presName="text_1" presStyleLbl="node1" presStyleIdx="0" presStyleCnt="4">
        <dgm:presLayoutVars>
          <dgm:bulletEnabled val="1"/>
        </dgm:presLayoutVars>
      </dgm:prSet>
      <dgm:spPr/>
    </dgm:pt>
    <dgm:pt modelId="{88E3478A-25E4-704A-BBA4-4BF4B228EEEA}" type="pres">
      <dgm:prSet presAssocID="{4910085C-7BCE-5941-8136-3F03D25D3248}" presName="accent_1" presStyleCnt="0"/>
      <dgm:spPr/>
    </dgm:pt>
    <dgm:pt modelId="{800DE3D9-F293-ED4A-98B5-89DBEF29A26D}" type="pres">
      <dgm:prSet presAssocID="{4910085C-7BCE-5941-8136-3F03D25D3248}" presName="accentRepeatNode" presStyleLbl="solidFgAcc1" presStyleIdx="0" presStyleCnt="4"/>
      <dgm:spPr/>
    </dgm:pt>
    <dgm:pt modelId="{406DC65F-9C07-B447-A6A5-7060228E312F}" type="pres">
      <dgm:prSet presAssocID="{7B42F4B4-68E1-0847-BB57-3D9A37AB9935}" presName="text_2" presStyleLbl="node1" presStyleIdx="1" presStyleCnt="4">
        <dgm:presLayoutVars>
          <dgm:bulletEnabled val="1"/>
        </dgm:presLayoutVars>
      </dgm:prSet>
      <dgm:spPr/>
    </dgm:pt>
    <dgm:pt modelId="{66D8FC1A-9278-DC46-9550-941003BEC506}" type="pres">
      <dgm:prSet presAssocID="{7B42F4B4-68E1-0847-BB57-3D9A37AB9935}" presName="accent_2" presStyleCnt="0"/>
      <dgm:spPr/>
    </dgm:pt>
    <dgm:pt modelId="{6512E6D8-6975-3146-9318-98BD9C39C687}" type="pres">
      <dgm:prSet presAssocID="{7B42F4B4-68E1-0847-BB57-3D9A37AB9935}" presName="accentRepeatNode" presStyleLbl="solidFgAcc1" presStyleIdx="1" presStyleCnt="4"/>
      <dgm:spPr/>
    </dgm:pt>
    <dgm:pt modelId="{7AD35A05-3034-204C-A255-E362B11949B5}" type="pres">
      <dgm:prSet presAssocID="{AED781A1-DE77-E84C-BC23-35C95CE6F07F}" presName="text_3" presStyleLbl="node1" presStyleIdx="2" presStyleCnt="4">
        <dgm:presLayoutVars>
          <dgm:bulletEnabled val="1"/>
        </dgm:presLayoutVars>
      </dgm:prSet>
      <dgm:spPr/>
    </dgm:pt>
    <dgm:pt modelId="{99CBDCC4-8A9B-E642-9DF3-C95DD9C58A72}" type="pres">
      <dgm:prSet presAssocID="{AED781A1-DE77-E84C-BC23-35C95CE6F07F}" presName="accent_3" presStyleCnt="0"/>
      <dgm:spPr/>
    </dgm:pt>
    <dgm:pt modelId="{8F2EB81C-8C54-3644-9886-FE888763CCE1}" type="pres">
      <dgm:prSet presAssocID="{AED781A1-DE77-E84C-BC23-35C95CE6F07F}" presName="accentRepeatNode" presStyleLbl="solidFgAcc1" presStyleIdx="2" presStyleCnt="4"/>
      <dgm:spPr/>
    </dgm:pt>
    <dgm:pt modelId="{A3568091-D695-0B4C-B097-E68DB412C11B}" type="pres">
      <dgm:prSet presAssocID="{E8C9B2E2-D23A-204C-ABA6-ED16DC2F56C1}" presName="text_4" presStyleLbl="node1" presStyleIdx="3" presStyleCnt="4">
        <dgm:presLayoutVars>
          <dgm:bulletEnabled val="1"/>
        </dgm:presLayoutVars>
      </dgm:prSet>
      <dgm:spPr/>
    </dgm:pt>
    <dgm:pt modelId="{EB9A7B30-8187-8E4F-9D00-21E246C14C76}" type="pres">
      <dgm:prSet presAssocID="{E8C9B2E2-D23A-204C-ABA6-ED16DC2F56C1}" presName="accent_4" presStyleCnt="0"/>
      <dgm:spPr/>
    </dgm:pt>
    <dgm:pt modelId="{AAAC62C3-7547-3948-9FBB-1592EA49AD84}" type="pres">
      <dgm:prSet presAssocID="{E8C9B2E2-D23A-204C-ABA6-ED16DC2F56C1}" presName="accentRepeatNode" presStyleLbl="solidFgAcc1" presStyleIdx="3" presStyleCnt="4"/>
      <dgm:spPr/>
    </dgm:pt>
  </dgm:ptLst>
  <dgm:cxnLst>
    <dgm:cxn modelId="{20C02C2B-223B-D74E-BC6C-837620233FAE}" srcId="{556D4981-18ED-2F4B-ABC2-4ADD91BCBCDA}" destId="{AED781A1-DE77-E84C-BC23-35C95CE6F07F}" srcOrd="2" destOrd="0" parTransId="{459AB6FB-B005-6C4D-B790-55D405ECA154}" sibTransId="{36F775D6-02DB-8B48-BAA5-5254E1491E19}"/>
    <dgm:cxn modelId="{2321933E-5909-9A42-8619-470B55CDE06F}" type="presOf" srcId="{E8C9B2E2-D23A-204C-ABA6-ED16DC2F56C1}" destId="{A3568091-D695-0B4C-B097-E68DB412C11B}" srcOrd="0" destOrd="0" presId="urn:microsoft.com/office/officeart/2008/layout/VerticalCurvedList"/>
    <dgm:cxn modelId="{DF0C7051-768B-414B-A5F9-A96391F3AA23}" type="presOf" srcId="{4910085C-7BCE-5941-8136-3F03D25D3248}" destId="{85ECFB3C-AC62-A742-9442-DB43663EA8D1}" srcOrd="0" destOrd="0" presId="urn:microsoft.com/office/officeart/2008/layout/VerticalCurvedList"/>
    <dgm:cxn modelId="{224FCF79-C087-5A45-8CC9-6F9B35579DCB}" srcId="{556D4981-18ED-2F4B-ABC2-4ADD91BCBCDA}" destId="{7B42F4B4-68E1-0847-BB57-3D9A37AB9935}" srcOrd="1" destOrd="0" parTransId="{E71BC94D-FEFD-0B4D-ACA6-032F86815EE8}" sibTransId="{923D5A0A-B536-7646-8958-B9916E2A13BB}"/>
    <dgm:cxn modelId="{90C70182-6F21-AD4F-962E-968DA6C87FB3}" type="presOf" srcId="{7B42F4B4-68E1-0847-BB57-3D9A37AB9935}" destId="{406DC65F-9C07-B447-A6A5-7060228E312F}" srcOrd="0" destOrd="0" presId="urn:microsoft.com/office/officeart/2008/layout/VerticalCurvedList"/>
    <dgm:cxn modelId="{59E16895-2FE2-7C45-B703-76B1B3A229E7}" srcId="{556D4981-18ED-2F4B-ABC2-4ADD91BCBCDA}" destId="{4910085C-7BCE-5941-8136-3F03D25D3248}" srcOrd="0" destOrd="0" parTransId="{26A2CD4F-DC5A-7046-B5A8-2D787561A70B}" sibTransId="{1F166A1A-2848-EC42-B66A-AF27748CE5D0}"/>
    <dgm:cxn modelId="{BACED699-0A33-4F42-B937-2C59EB3C8D3E}" type="presOf" srcId="{556D4981-18ED-2F4B-ABC2-4ADD91BCBCDA}" destId="{061F8838-9C1B-4E44-BC04-E76EC7791AF7}" srcOrd="0" destOrd="0" presId="urn:microsoft.com/office/officeart/2008/layout/VerticalCurvedList"/>
    <dgm:cxn modelId="{F49AF6BB-8A2D-1342-A963-47C59BF317D7}" type="presOf" srcId="{AED781A1-DE77-E84C-BC23-35C95CE6F07F}" destId="{7AD35A05-3034-204C-A255-E362B11949B5}" srcOrd="0" destOrd="0" presId="urn:microsoft.com/office/officeart/2008/layout/VerticalCurvedList"/>
    <dgm:cxn modelId="{2A3160BE-7070-B64A-AE15-44D3D4C70979}" type="presOf" srcId="{1F166A1A-2848-EC42-B66A-AF27748CE5D0}" destId="{18B090CE-EABB-D547-9EDC-6DF6A1A69BE0}" srcOrd="0" destOrd="0" presId="urn:microsoft.com/office/officeart/2008/layout/VerticalCurvedList"/>
    <dgm:cxn modelId="{5FF5E8E3-E372-2C48-A4AE-622F6D11FFB2}" srcId="{556D4981-18ED-2F4B-ABC2-4ADD91BCBCDA}" destId="{E8C9B2E2-D23A-204C-ABA6-ED16DC2F56C1}" srcOrd="3" destOrd="0" parTransId="{CE425198-ADD0-E447-BD01-E577260D4041}" sibTransId="{6DA457C1-317A-804C-BFE4-BE39DB0207C9}"/>
    <dgm:cxn modelId="{EB8713AA-3C41-F144-A4C8-584A69A71410}" type="presParOf" srcId="{061F8838-9C1B-4E44-BC04-E76EC7791AF7}" destId="{08D43B38-1075-ED40-9664-E09F8AC041B2}" srcOrd="0" destOrd="0" presId="urn:microsoft.com/office/officeart/2008/layout/VerticalCurvedList"/>
    <dgm:cxn modelId="{EDA972AE-D3B4-B449-B2B7-B5069D0A83FE}" type="presParOf" srcId="{08D43B38-1075-ED40-9664-E09F8AC041B2}" destId="{216C29B7-23B3-2A45-86ED-A16FF9C83C54}" srcOrd="0" destOrd="0" presId="urn:microsoft.com/office/officeart/2008/layout/VerticalCurvedList"/>
    <dgm:cxn modelId="{E5AE86A4-AFAE-524C-8B15-77113D4B8B01}" type="presParOf" srcId="{216C29B7-23B3-2A45-86ED-A16FF9C83C54}" destId="{B94F19C5-71DD-0245-89D4-986A591A9A74}" srcOrd="0" destOrd="0" presId="urn:microsoft.com/office/officeart/2008/layout/VerticalCurvedList"/>
    <dgm:cxn modelId="{925A1E89-7D2C-E54A-B126-CE62D8BD136F}" type="presParOf" srcId="{216C29B7-23B3-2A45-86ED-A16FF9C83C54}" destId="{18B090CE-EABB-D547-9EDC-6DF6A1A69BE0}" srcOrd="1" destOrd="0" presId="urn:microsoft.com/office/officeart/2008/layout/VerticalCurvedList"/>
    <dgm:cxn modelId="{AE22724D-9A8F-2744-9468-2D8B28B641C0}" type="presParOf" srcId="{216C29B7-23B3-2A45-86ED-A16FF9C83C54}" destId="{31F05962-388A-2346-B65A-410A446ED3CE}" srcOrd="2" destOrd="0" presId="urn:microsoft.com/office/officeart/2008/layout/VerticalCurvedList"/>
    <dgm:cxn modelId="{96DBCB48-9D79-E04A-A5C4-0DE16E08DEAC}" type="presParOf" srcId="{216C29B7-23B3-2A45-86ED-A16FF9C83C54}" destId="{3CFAAA52-E837-9A42-9163-B9E3A298AE98}" srcOrd="3" destOrd="0" presId="urn:microsoft.com/office/officeart/2008/layout/VerticalCurvedList"/>
    <dgm:cxn modelId="{BF509AF3-4EE6-9D46-B838-78991D1B74AC}" type="presParOf" srcId="{08D43B38-1075-ED40-9664-E09F8AC041B2}" destId="{85ECFB3C-AC62-A742-9442-DB43663EA8D1}" srcOrd="1" destOrd="0" presId="urn:microsoft.com/office/officeart/2008/layout/VerticalCurvedList"/>
    <dgm:cxn modelId="{B0D449AA-8BDF-B844-8C77-76A11E2366FD}" type="presParOf" srcId="{08D43B38-1075-ED40-9664-E09F8AC041B2}" destId="{88E3478A-25E4-704A-BBA4-4BF4B228EEEA}" srcOrd="2" destOrd="0" presId="urn:microsoft.com/office/officeart/2008/layout/VerticalCurvedList"/>
    <dgm:cxn modelId="{78F00842-A6CD-C545-BC15-B98F9D7C9420}" type="presParOf" srcId="{88E3478A-25E4-704A-BBA4-4BF4B228EEEA}" destId="{800DE3D9-F293-ED4A-98B5-89DBEF29A26D}" srcOrd="0" destOrd="0" presId="urn:microsoft.com/office/officeart/2008/layout/VerticalCurvedList"/>
    <dgm:cxn modelId="{74795B53-D2EA-7647-907D-CDC02417357A}" type="presParOf" srcId="{08D43B38-1075-ED40-9664-E09F8AC041B2}" destId="{406DC65F-9C07-B447-A6A5-7060228E312F}" srcOrd="3" destOrd="0" presId="urn:microsoft.com/office/officeart/2008/layout/VerticalCurvedList"/>
    <dgm:cxn modelId="{6F5B1D94-332C-7E49-AF2D-22D5F5CB9647}" type="presParOf" srcId="{08D43B38-1075-ED40-9664-E09F8AC041B2}" destId="{66D8FC1A-9278-DC46-9550-941003BEC506}" srcOrd="4" destOrd="0" presId="urn:microsoft.com/office/officeart/2008/layout/VerticalCurvedList"/>
    <dgm:cxn modelId="{2E14F365-219F-5D44-82F1-D36420CB59BE}" type="presParOf" srcId="{66D8FC1A-9278-DC46-9550-941003BEC506}" destId="{6512E6D8-6975-3146-9318-98BD9C39C687}" srcOrd="0" destOrd="0" presId="urn:microsoft.com/office/officeart/2008/layout/VerticalCurvedList"/>
    <dgm:cxn modelId="{A1098C8E-F070-8F43-99B7-994B336895C3}" type="presParOf" srcId="{08D43B38-1075-ED40-9664-E09F8AC041B2}" destId="{7AD35A05-3034-204C-A255-E362B11949B5}" srcOrd="5" destOrd="0" presId="urn:microsoft.com/office/officeart/2008/layout/VerticalCurvedList"/>
    <dgm:cxn modelId="{6BDFA329-41E5-2349-8C68-248C96C535E2}" type="presParOf" srcId="{08D43B38-1075-ED40-9664-E09F8AC041B2}" destId="{99CBDCC4-8A9B-E642-9DF3-C95DD9C58A72}" srcOrd="6" destOrd="0" presId="urn:microsoft.com/office/officeart/2008/layout/VerticalCurvedList"/>
    <dgm:cxn modelId="{FA899482-1925-9340-A72C-352AAB8FEFA9}" type="presParOf" srcId="{99CBDCC4-8A9B-E642-9DF3-C95DD9C58A72}" destId="{8F2EB81C-8C54-3644-9886-FE888763CCE1}" srcOrd="0" destOrd="0" presId="urn:microsoft.com/office/officeart/2008/layout/VerticalCurvedList"/>
    <dgm:cxn modelId="{ECF25529-5BC9-9B46-8389-F2FA1CFF8E45}" type="presParOf" srcId="{08D43B38-1075-ED40-9664-E09F8AC041B2}" destId="{A3568091-D695-0B4C-B097-E68DB412C11B}" srcOrd="7" destOrd="0" presId="urn:microsoft.com/office/officeart/2008/layout/VerticalCurvedList"/>
    <dgm:cxn modelId="{999DE755-CE48-9240-8834-7357D66847DF}" type="presParOf" srcId="{08D43B38-1075-ED40-9664-E09F8AC041B2}" destId="{EB9A7B30-8187-8E4F-9D00-21E246C14C76}" srcOrd="8" destOrd="0" presId="urn:microsoft.com/office/officeart/2008/layout/VerticalCurvedList"/>
    <dgm:cxn modelId="{D6BFE878-271D-7C4A-AD81-EC56AE424406}" type="presParOf" srcId="{EB9A7B30-8187-8E4F-9D00-21E246C14C76}" destId="{AAAC62C3-7547-3948-9FBB-1592EA49AD8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EBB349-1C6E-AB42-964D-E302A863F1A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4DF60F-7AF4-E14B-822F-13AF290D7C94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800" dirty="0"/>
            <a:t>In the case of competing processes three control problems must be faced:</a:t>
          </a:r>
        </a:p>
      </dgm:t>
    </dgm:pt>
    <dgm:pt modelId="{F2640CAD-5CA2-AB47-BF2D-556487A3D6EF}" type="parTrans" cxnId="{7FAB8EF7-49E7-324E-B503-DB59F939025A}">
      <dgm:prSet/>
      <dgm:spPr/>
      <dgm:t>
        <a:bodyPr/>
        <a:lstStyle/>
        <a:p>
          <a:endParaRPr lang="en-US"/>
        </a:p>
      </dgm:t>
    </dgm:pt>
    <dgm:pt modelId="{4A26F1EA-DA28-7343-A310-D6271B17FFFB}" type="sibTrans" cxnId="{7FAB8EF7-49E7-324E-B503-DB59F939025A}">
      <dgm:prSet/>
      <dgm:spPr/>
      <dgm:t>
        <a:bodyPr/>
        <a:lstStyle/>
        <a:p>
          <a:endParaRPr lang="en-US"/>
        </a:p>
      </dgm:t>
    </dgm:pt>
    <dgm:pt modelId="{0D2240C2-9D46-9C46-B005-62FBD4EEB584}">
      <dgm:prSet custT="1"/>
      <dgm:spPr/>
      <dgm:t>
        <a:bodyPr/>
        <a:lstStyle/>
        <a:p>
          <a:pPr marL="514350" indent="744538"/>
          <a:r>
            <a:rPr lang="en-US" sz="2800" b="1" i="0" dirty="0">
              <a:solidFill>
                <a:schemeClr val="accent3">
                  <a:lumMod val="50000"/>
                </a:schemeClr>
              </a:solidFill>
            </a:rPr>
            <a:t>   The need for mutual exclusion</a:t>
          </a:r>
        </a:p>
      </dgm:t>
    </dgm:pt>
    <dgm:pt modelId="{FBDDEDFD-3030-AB44-88DE-176637FDD5A7}" type="parTrans" cxnId="{60BEBF36-3A51-B144-919C-DA52FF8AFCC4}">
      <dgm:prSet/>
      <dgm:spPr/>
      <dgm:t>
        <a:bodyPr/>
        <a:lstStyle/>
        <a:p>
          <a:endParaRPr lang="en-US"/>
        </a:p>
      </dgm:t>
    </dgm:pt>
    <dgm:pt modelId="{F3B83CE3-4E31-7845-8F4B-769ACCEE3638}" type="sibTrans" cxnId="{60BEBF36-3A51-B144-919C-DA52FF8AFCC4}">
      <dgm:prSet/>
      <dgm:spPr/>
      <dgm:t>
        <a:bodyPr/>
        <a:lstStyle/>
        <a:p>
          <a:endParaRPr lang="en-US"/>
        </a:p>
      </dgm:t>
    </dgm:pt>
    <dgm:pt modelId="{2960AF8C-6A3F-C34D-98C9-F2DC75E3787E}">
      <dgm:prSet custT="1"/>
      <dgm:spPr/>
      <dgm:t>
        <a:bodyPr/>
        <a:lstStyle/>
        <a:p>
          <a:pPr marL="514350" indent="744538"/>
          <a:r>
            <a:rPr lang="en-US" sz="2800" b="1" i="0" dirty="0">
              <a:solidFill>
                <a:schemeClr val="accent3">
                  <a:lumMod val="50000"/>
                </a:schemeClr>
              </a:solidFill>
            </a:rPr>
            <a:t>   Deadlock</a:t>
          </a:r>
        </a:p>
      </dgm:t>
    </dgm:pt>
    <dgm:pt modelId="{05D2211E-03AD-5646-B6FB-F39429B8F08F}" type="parTrans" cxnId="{E5C19968-3C7B-2E4B-803A-6E68ACB8F0A2}">
      <dgm:prSet/>
      <dgm:spPr/>
      <dgm:t>
        <a:bodyPr/>
        <a:lstStyle/>
        <a:p>
          <a:endParaRPr lang="en-US"/>
        </a:p>
      </dgm:t>
    </dgm:pt>
    <dgm:pt modelId="{87431F10-E457-9041-855F-41BE96F289AE}" type="sibTrans" cxnId="{E5C19968-3C7B-2E4B-803A-6E68ACB8F0A2}">
      <dgm:prSet/>
      <dgm:spPr/>
      <dgm:t>
        <a:bodyPr/>
        <a:lstStyle/>
        <a:p>
          <a:endParaRPr lang="en-US"/>
        </a:p>
      </dgm:t>
    </dgm:pt>
    <dgm:pt modelId="{39BBB76B-4452-7142-899E-4C71C1B30263}">
      <dgm:prSet custT="1"/>
      <dgm:spPr/>
      <dgm:t>
        <a:bodyPr/>
        <a:lstStyle/>
        <a:p>
          <a:pPr marL="685800" indent="573088"/>
          <a:r>
            <a:rPr lang="en-US" sz="2800" b="1" i="0" dirty="0">
              <a:solidFill>
                <a:schemeClr val="accent3">
                  <a:lumMod val="50000"/>
                </a:schemeClr>
              </a:solidFill>
            </a:rPr>
            <a:t>   Starvation</a:t>
          </a:r>
        </a:p>
      </dgm:t>
    </dgm:pt>
    <dgm:pt modelId="{83A2A532-6B15-D34E-9D27-177F3CD0B28A}" type="parTrans" cxnId="{0A055BE5-70F5-A941-B7C0-7347B96A1EDC}">
      <dgm:prSet/>
      <dgm:spPr/>
      <dgm:t>
        <a:bodyPr/>
        <a:lstStyle/>
        <a:p>
          <a:endParaRPr lang="en-US"/>
        </a:p>
      </dgm:t>
    </dgm:pt>
    <dgm:pt modelId="{4F5D3F76-DC7C-C84B-B8CC-5439A1F6373A}" type="sibTrans" cxnId="{0A055BE5-70F5-A941-B7C0-7347B96A1EDC}">
      <dgm:prSet/>
      <dgm:spPr/>
      <dgm:t>
        <a:bodyPr/>
        <a:lstStyle/>
        <a:p>
          <a:endParaRPr lang="en-US"/>
        </a:p>
      </dgm:t>
    </dgm:pt>
    <dgm:pt modelId="{47278DBD-5FCD-1D40-9839-A095DDABA5C3}">
      <dgm:prSet/>
      <dgm:spPr/>
      <dgm:t>
        <a:bodyPr/>
        <a:lstStyle/>
        <a:p>
          <a:pPr marL="171450" indent="0"/>
          <a:endParaRPr lang="en-US" sz="1600" dirty="0"/>
        </a:p>
      </dgm:t>
    </dgm:pt>
    <dgm:pt modelId="{5E48DA8C-A6FD-1D4C-95F7-48614F781476}" type="parTrans" cxnId="{65778B5A-9EE8-694B-9EBB-9F2B2EBBA068}">
      <dgm:prSet/>
      <dgm:spPr/>
      <dgm:t>
        <a:bodyPr/>
        <a:lstStyle/>
        <a:p>
          <a:endParaRPr lang="en-US"/>
        </a:p>
      </dgm:t>
    </dgm:pt>
    <dgm:pt modelId="{FA5B7C44-04EC-1D49-A4E8-0F07B46A13CC}" type="sibTrans" cxnId="{65778B5A-9EE8-694B-9EBB-9F2B2EBBA068}">
      <dgm:prSet/>
      <dgm:spPr/>
      <dgm:t>
        <a:bodyPr/>
        <a:lstStyle/>
        <a:p>
          <a:endParaRPr lang="en-US"/>
        </a:p>
      </dgm:t>
    </dgm:pt>
    <dgm:pt modelId="{899C6DED-1F3C-F14B-BD4C-7647EC5F6B3F}" type="pres">
      <dgm:prSet presAssocID="{8BEBB349-1C6E-AB42-964D-E302A863F1AC}" presName="linear" presStyleCnt="0">
        <dgm:presLayoutVars>
          <dgm:animLvl val="lvl"/>
          <dgm:resizeHandles val="exact"/>
        </dgm:presLayoutVars>
      </dgm:prSet>
      <dgm:spPr/>
    </dgm:pt>
    <dgm:pt modelId="{F562FE9C-C5FA-5E46-ADCD-3ECA6CAD0E03}" type="pres">
      <dgm:prSet presAssocID="{334DF60F-7AF4-E14B-822F-13AF290D7C94}" presName="parentText" presStyleLbl="node1" presStyleIdx="0" presStyleCnt="1" custScaleX="97872" custScaleY="326341" custLinFactNeighborX="1064" custLinFactNeighborY="-810">
        <dgm:presLayoutVars>
          <dgm:chMax val="0"/>
          <dgm:bulletEnabled val="1"/>
        </dgm:presLayoutVars>
      </dgm:prSet>
      <dgm:spPr/>
    </dgm:pt>
    <dgm:pt modelId="{6A7F9969-6F05-5F41-88FE-250A770AADDF}" type="pres">
      <dgm:prSet presAssocID="{334DF60F-7AF4-E14B-822F-13AF290D7C94}" presName="childText" presStyleLbl="revTx" presStyleIdx="0" presStyleCnt="1" custScaleY="130942" custLinFactNeighborX="3191" custLinFactNeighborY="65781">
        <dgm:presLayoutVars>
          <dgm:bulletEnabled val="1"/>
        </dgm:presLayoutVars>
      </dgm:prSet>
      <dgm:spPr/>
    </dgm:pt>
  </dgm:ptLst>
  <dgm:cxnLst>
    <dgm:cxn modelId="{760A6718-16CA-3445-9217-2D89121980EE}" type="presOf" srcId="{334DF60F-7AF4-E14B-822F-13AF290D7C94}" destId="{F562FE9C-C5FA-5E46-ADCD-3ECA6CAD0E03}" srcOrd="0" destOrd="0" presId="urn:microsoft.com/office/officeart/2005/8/layout/vList2"/>
    <dgm:cxn modelId="{60BEBF36-3A51-B144-919C-DA52FF8AFCC4}" srcId="{47278DBD-5FCD-1D40-9839-A095DDABA5C3}" destId="{0D2240C2-9D46-9C46-B005-62FBD4EEB584}" srcOrd="0" destOrd="0" parTransId="{FBDDEDFD-3030-AB44-88DE-176637FDD5A7}" sibTransId="{F3B83CE3-4E31-7845-8F4B-769ACCEE3638}"/>
    <dgm:cxn modelId="{2061AC5D-4BCB-EF43-A089-A88B2A12EA6F}" type="presOf" srcId="{39BBB76B-4452-7142-899E-4C71C1B30263}" destId="{6A7F9969-6F05-5F41-88FE-250A770AADDF}" srcOrd="0" destOrd="3" presId="urn:microsoft.com/office/officeart/2005/8/layout/vList2"/>
    <dgm:cxn modelId="{E5C19968-3C7B-2E4B-803A-6E68ACB8F0A2}" srcId="{0D2240C2-9D46-9C46-B005-62FBD4EEB584}" destId="{2960AF8C-6A3F-C34D-98C9-F2DC75E3787E}" srcOrd="0" destOrd="0" parTransId="{05D2211E-03AD-5646-B6FB-F39429B8F08F}" sibTransId="{87431F10-E457-9041-855F-41BE96F289AE}"/>
    <dgm:cxn modelId="{E840FC4D-35E4-EA4A-802B-1855D54828EB}" type="presOf" srcId="{0D2240C2-9D46-9C46-B005-62FBD4EEB584}" destId="{6A7F9969-6F05-5F41-88FE-250A770AADDF}" srcOrd="0" destOrd="1" presId="urn:microsoft.com/office/officeart/2005/8/layout/vList2"/>
    <dgm:cxn modelId="{65778B5A-9EE8-694B-9EBB-9F2B2EBBA068}" srcId="{334DF60F-7AF4-E14B-822F-13AF290D7C94}" destId="{47278DBD-5FCD-1D40-9839-A095DDABA5C3}" srcOrd="0" destOrd="0" parTransId="{5E48DA8C-A6FD-1D4C-95F7-48614F781476}" sibTransId="{FA5B7C44-04EC-1D49-A4E8-0F07B46A13CC}"/>
    <dgm:cxn modelId="{20DF4BAA-0DFE-4F48-BB02-C5708929BACB}" type="presOf" srcId="{2960AF8C-6A3F-C34D-98C9-F2DC75E3787E}" destId="{6A7F9969-6F05-5F41-88FE-250A770AADDF}" srcOrd="0" destOrd="2" presId="urn:microsoft.com/office/officeart/2005/8/layout/vList2"/>
    <dgm:cxn modelId="{897202DF-2FA1-BF44-98AD-0642D5D854B8}" type="presOf" srcId="{8BEBB349-1C6E-AB42-964D-E302A863F1AC}" destId="{899C6DED-1F3C-F14B-BD4C-7647EC5F6B3F}" srcOrd="0" destOrd="0" presId="urn:microsoft.com/office/officeart/2005/8/layout/vList2"/>
    <dgm:cxn modelId="{F96B7CDF-4C5A-C141-A33A-4EC7F0C7D33D}" type="presOf" srcId="{47278DBD-5FCD-1D40-9839-A095DDABA5C3}" destId="{6A7F9969-6F05-5F41-88FE-250A770AADDF}" srcOrd="0" destOrd="0" presId="urn:microsoft.com/office/officeart/2005/8/layout/vList2"/>
    <dgm:cxn modelId="{0A055BE5-70F5-A941-B7C0-7347B96A1EDC}" srcId="{2960AF8C-6A3F-C34D-98C9-F2DC75E3787E}" destId="{39BBB76B-4452-7142-899E-4C71C1B30263}" srcOrd="0" destOrd="0" parTransId="{83A2A532-6B15-D34E-9D27-177F3CD0B28A}" sibTransId="{4F5D3F76-DC7C-C84B-B8CC-5439A1F6373A}"/>
    <dgm:cxn modelId="{7FAB8EF7-49E7-324E-B503-DB59F939025A}" srcId="{8BEBB349-1C6E-AB42-964D-E302A863F1AC}" destId="{334DF60F-7AF4-E14B-822F-13AF290D7C94}" srcOrd="0" destOrd="0" parTransId="{F2640CAD-5CA2-AB47-BF2D-556487A3D6EF}" sibTransId="{4A26F1EA-DA28-7343-A310-D6271B17FFFB}"/>
    <dgm:cxn modelId="{D7ECF708-2FC4-8B44-BB6B-CFB15AD2BD07}" type="presParOf" srcId="{899C6DED-1F3C-F14B-BD4C-7647EC5F6B3F}" destId="{F562FE9C-C5FA-5E46-ADCD-3ECA6CAD0E03}" srcOrd="0" destOrd="0" presId="urn:microsoft.com/office/officeart/2005/8/layout/vList2"/>
    <dgm:cxn modelId="{9016F5D4-1E8A-4E48-BEC7-8DC21DDC5EC6}" type="presParOf" srcId="{899C6DED-1F3C-F14B-BD4C-7647EC5F6B3F}" destId="{6A7F9969-6F05-5F41-88FE-250A770AAD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042C1B-5467-6648-B3A8-619EAD31262A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7DDA8A-2233-924D-9D58-0B46E7D6DE48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dirty="0"/>
            <a:t>Covers processes that interact with other processes without being explicitly aware of them</a:t>
          </a:r>
        </a:p>
      </dgm:t>
    </dgm:pt>
    <dgm:pt modelId="{9604E8B4-7D6D-FF48-877F-B5FA9B751A56}" type="parTrans" cxnId="{C7F0D8F5-7D90-7D42-9EC2-E0B4A928DC24}">
      <dgm:prSet/>
      <dgm:spPr/>
      <dgm:t>
        <a:bodyPr/>
        <a:lstStyle/>
        <a:p>
          <a:endParaRPr lang="en-US"/>
        </a:p>
      </dgm:t>
    </dgm:pt>
    <dgm:pt modelId="{209AC4DB-C606-2E4C-AF06-F9B173E7A822}" type="sibTrans" cxnId="{C7F0D8F5-7D90-7D42-9EC2-E0B4A928DC24}">
      <dgm:prSet/>
      <dgm:spPr/>
      <dgm:t>
        <a:bodyPr/>
        <a:lstStyle/>
        <a:p>
          <a:endParaRPr lang="en-US"/>
        </a:p>
      </dgm:t>
    </dgm:pt>
    <dgm:pt modelId="{1173D691-3862-E445-A46F-A97B81C756A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Processes may use and update the shared data without reference to other processes, but know that other processes may have access to the same data</a:t>
          </a:r>
        </a:p>
      </dgm:t>
    </dgm:pt>
    <dgm:pt modelId="{311D0659-0E66-5443-80C6-7687A933A3EF}" type="parTrans" cxnId="{A94B6DD5-38CA-A446-A9B7-20A7D31859A5}">
      <dgm:prSet/>
      <dgm:spPr/>
      <dgm:t>
        <a:bodyPr/>
        <a:lstStyle/>
        <a:p>
          <a:endParaRPr lang="en-US"/>
        </a:p>
      </dgm:t>
    </dgm:pt>
    <dgm:pt modelId="{0DF06184-C0AB-184C-8E9F-785CEC944B73}" type="sibTrans" cxnId="{A94B6DD5-38CA-A446-A9B7-20A7D31859A5}">
      <dgm:prSet/>
      <dgm:spPr/>
      <dgm:t>
        <a:bodyPr/>
        <a:lstStyle/>
        <a:p>
          <a:endParaRPr lang="en-US"/>
        </a:p>
      </dgm:t>
    </dgm:pt>
    <dgm:pt modelId="{BBB984E7-E174-F14B-A9BD-03FB6BC147CD}">
      <dgm:prSet/>
      <dgm:spPr/>
      <dgm:t>
        <a:bodyPr/>
        <a:lstStyle/>
        <a:p>
          <a:pPr rtl="0"/>
          <a:r>
            <a:rPr lang="en-US" dirty="0"/>
            <a:t>Thus the processes must cooperate to ensure that the data they share are properly managed</a:t>
          </a:r>
        </a:p>
      </dgm:t>
    </dgm:pt>
    <dgm:pt modelId="{6B444D40-F607-AC4B-9BE4-B6291EF79A63}" type="parTrans" cxnId="{358B79CD-2F56-804D-8975-31D97265FB6A}">
      <dgm:prSet/>
      <dgm:spPr/>
      <dgm:t>
        <a:bodyPr/>
        <a:lstStyle/>
        <a:p>
          <a:endParaRPr lang="en-US"/>
        </a:p>
      </dgm:t>
    </dgm:pt>
    <dgm:pt modelId="{7F01BED6-104C-7340-B685-462C7DFB8161}" type="sibTrans" cxnId="{358B79CD-2F56-804D-8975-31D97265FB6A}">
      <dgm:prSet/>
      <dgm:spPr/>
      <dgm:t>
        <a:bodyPr/>
        <a:lstStyle/>
        <a:p>
          <a:endParaRPr lang="en-US"/>
        </a:p>
      </dgm:t>
    </dgm:pt>
    <dgm:pt modelId="{1B051566-33F5-CF45-9E29-E40382ABB271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 rtl="0"/>
          <a:r>
            <a:rPr lang="en-US" dirty="0"/>
            <a:t>The control mechanisms must ensure the integrity of the shared data</a:t>
          </a:r>
        </a:p>
      </dgm:t>
    </dgm:pt>
    <dgm:pt modelId="{80D34CF7-998B-054D-9276-7111BE97D2AB}" type="parTrans" cxnId="{762675BF-2A73-B747-BDAA-777A3585504C}">
      <dgm:prSet/>
      <dgm:spPr/>
      <dgm:t>
        <a:bodyPr/>
        <a:lstStyle/>
        <a:p>
          <a:endParaRPr lang="en-US"/>
        </a:p>
      </dgm:t>
    </dgm:pt>
    <dgm:pt modelId="{A75D2E9F-76F2-394C-8AF9-17570B4654AE}" type="sibTrans" cxnId="{762675BF-2A73-B747-BDAA-777A3585504C}">
      <dgm:prSet/>
      <dgm:spPr/>
      <dgm:t>
        <a:bodyPr/>
        <a:lstStyle/>
        <a:p>
          <a:endParaRPr lang="en-US"/>
        </a:p>
      </dgm:t>
    </dgm:pt>
    <dgm:pt modelId="{406A4D3D-5619-6F49-86A4-7F0BC9AD0719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dirty="0"/>
            <a:t>Because data are held on resources (devices, memory), the control problems of mutual exclusion, deadlock, and starvation are again present</a:t>
          </a:r>
        </a:p>
      </dgm:t>
    </dgm:pt>
    <dgm:pt modelId="{0D40C58E-4376-2B46-AF5C-9272CF98B67F}" type="parTrans" cxnId="{9A465477-3598-0F42-9EB2-53025B39597A}">
      <dgm:prSet/>
      <dgm:spPr/>
      <dgm:t>
        <a:bodyPr/>
        <a:lstStyle/>
        <a:p>
          <a:endParaRPr lang="en-US"/>
        </a:p>
      </dgm:t>
    </dgm:pt>
    <dgm:pt modelId="{455DE792-DDD5-1B44-9A33-E2EADA59BEEC}" type="sibTrans" cxnId="{9A465477-3598-0F42-9EB2-53025B39597A}">
      <dgm:prSet/>
      <dgm:spPr/>
      <dgm:t>
        <a:bodyPr/>
        <a:lstStyle/>
        <a:p>
          <a:endParaRPr lang="en-US"/>
        </a:p>
      </dgm:t>
    </dgm:pt>
    <dgm:pt modelId="{C9CA1C0B-A19B-B145-BCEB-4B02CD56083F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dirty="0"/>
            <a:t>The only difference is that data items may be accessed in two different modes, reading and writing, and only writing operations must be mutually exclusive</a:t>
          </a:r>
        </a:p>
      </dgm:t>
    </dgm:pt>
    <dgm:pt modelId="{FBE3AC9A-D5E7-E544-ABC1-FF9EF98A8124}" type="parTrans" cxnId="{F5EF2B1A-0A4F-5747-A764-24A8D6CE4C3B}">
      <dgm:prSet/>
      <dgm:spPr/>
      <dgm:t>
        <a:bodyPr/>
        <a:lstStyle/>
        <a:p>
          <a:endParaRPr lang="en-US"/>
        </a:p>
      </dgm:t>
    </dgm:pt>
    <dgm:pt modelId="{AA4A5D06-515F-634C-B5B8-E1E659618936}" type="sibTrans" cxnId="{F5EF2B1A-0A4F-5747-A764-24A8D6CE4C3B}">
      <dgm:prSet/>
      <dgm:spPr/>
      <dgm:t>
        <a:bodyPr/>
        <a:lstStyle/>
        <a:p>
          <a:endParaRPr lang="en-US"/>
        </a:p>
      </dgm:t>
    </dgm:pt>
    <dgm:pt modelId="{5304FBF2-86D9-C041-82D6-E585032D0BE3}" type="pres">
      <dgm:prSet presAssocID="{81042C1B-5467-6648-B3A8-619EAD31262A}" presName="Name0" presStyleCnt="0">
        <dgm:presLayoutVars>
          <dgm:dir/>
          <dgm:resizeHandles val="exact"/>
        </dgm:presLayoutVars>
      </dgm:prSet>
      <dgm:spPr/>
    </dgm:pt>
    <dgm:pt modelId="{DEC2A8DA-F57B-F543-912A-A74272EA748E}" type="pres">
      <dgm:prSet presAssocID="{397DDA8A-2233-924D-9D58-0B46E7D6DE48}" presName="node" presStyleLbl="node1" presStyleIdx="0" presStyleCnt="5">
        <dgm:presLayoutVars>
          <dgm:bulletEnabled val="1"/>
        </dgm:presLayoutVars>
      </dgm:prSet>
      <dgm:spPr/>
    </dgm:pt>
    <dgm:pt modelId="{402BED9B-1EB5-7F47-B725-8F455107C9EC}" type="pres">
      <dgm:prSet presAssocID="{209AC4DB-C606-2E4C-AF06-F9B173E7A822}" presName="sibTrans" presStyleCnt="0"/>
      <dgm:spPr/>
    </dgm:pt>
    <dgm:pt modelId="{19CFF2B5-4AFC-7947-AD7E-7C05F4957AA8}" type="pres">
      <dgm:prSet presAssocID="{1173D691-3862-E445-A46F-A97B81C756AC}" presName="node" presStyleLbl="node1" presStyleIdx="1" presStyleCnt="5">
        <dgm:presLayoutVars>
          <dgm:bulletEnabled val="1"/>
        </dgm:presLayoutVars>
      </dgm:prSet>
      <dgm:spPr/>
    </dgm:pt>
    <dgm:pt modelId="{7AED8470-782D-E342-A781-84F8BA67382B}" type="pres">
      <dgm:prSet presAssocID="{0DF06184-C0AB-184C-8E9F-785CEC944B73}" presName="sibTrans" presStyleCnt="0"/>
      <dgm:spPr/>
    </dgm:pt>
    <dgm:pt modelId="{98AADD26-1633-3C4E-8697-1406EBA5AF47}" type="pres">
      <dgm:prSet presAssocID="{BBB984E7-E174-F14B-A9BD-03FB6BC147CD}" presName="node" presStyleLbl="node1" presStyleIdx="2" presStyleCnt="5">
        <dgm:presLayoutVars>
          <dgm:bulletEnabled val="1"/>
        </dgm:presLayoutVars>
      </dgm:prSet>
      <dgm:spPr/>
    </dgm:pt>
    <dgm:pt modelId="{514FBBE3-B81E-5A47-8AE8-887671354623}" type="pres">
      <dgm:prSet presAssocID="{7F01BED6-104C-7340-B685-462C7DFB8161}" presName="sibTrans" presStyleCnt="0"/>
      <dgm:spPr/>
    </dgm:pt>
    <dgm:pt modelId="{4DA82D80-CDE6-F642-AD42-7DCFDA05943D}" type="pres">
      <dgm:prSet presAssocID="{1B051566-33F5-CF45-9E29-E40382ABB271}" presName="node" presStyleLbl="node1" presStyleIdx="3" presStyleCnt="5">
        <dgm:presLayoutVars>
          <dgm:bulletEnabled val="1"/>
        </dgm:presLayoutVars>
      </dgm:prSet>
      <dgm:spPr/>
    </dgm:pt>
    <dgm:pt modelId="{24758E4A-5D80-8548-8089-1C6070FEA202}" type="pres">
      <dgm:prSet presAssocID="{A75D2E9F-76F2-394C-8AF9-17570B4654AE}" presName="sibTrans" presStyleCnt="0"/>
      <dgm:spPr/>
    </dgm:pt>
    <dgm:pt modelId="{044863B3-C369-A94E-BF66-296B98E9D912}" type="pres">
      <dgm:prSet presAssocID="{406A4D3D-5619-6F49-86A4-7F0BC9AD0719}" presName="node" presStyleLbl="node1" presStyleIdx="4" presStyleCnt="5">
        <dgm:presLayoutVars>
          <dgm:bulletEnabled val="1"/>
        </dgm:presLayoutVars>
      </dgm:prSet>
      <dgm:spPr/>
    </dgm:pt>
  </dgm:ptLst>
  <dgm:cxnLst>
    <dgm:cxn modelId="{E2D31203-EB69-AC42-BE7B-AB84A225A0C5}" type="presOf" srcId="{1173D691-3862-E445-A46F-A97B81C756AC}" destId="{19CFF2B5-4AFC-7947-AD7E-7C05F4957AA8}" srcOrd="0" destOrd="0" presId="urn:microsoft.com/office/officeart/2005/8/layout/hList6"/>
    <dgm:cxn modelId="{F5EF2B1A-0A4F-5747-A764-24A8D6CE4C3B}" srcId="{406A4D3D-5619-6F49-86A4-7F0BC9AD0719}" destId="{C9CA1C0B-A19B-B145-BCEB-4B02CD56083F}" srcOrd="0" destOrd="0" parTransId="{FBE3AC9A-D5E7-E544-ABC1-FF9EF98A8124}" sibTransId="{AA4A5D06-515F-634C-B5B8-E1E659618936}"/>
    <dgm:cxn modelId="{9A465477-3598-0F42-9EB2-53025B39597A}" srcId="{81042C1B-5467-6648-B3A8-619EAD31262A}" destId="{406A4D3D-5619-6F49-86A4-7F0BC9AD0719}" srcOrd="4" destOrd="0" parTransId="{0D40C58E-4376-2B46-AF5C-9272CF98B67F}" sibTransId="{455DE792-DDD5-1B44-9A33-E2EADA59BEEC}"/>
    <dgm:cxn modelId="{B6C51FAC-48CD-264B-9075-C7003C0EB58B}" type="presOf" srcId="{81042C1B-5467-6648-B3A8-619EAD31262A}" destId="{5304FBF2-86D9-C041-82D6-E585032D0BE3}" srcOrd="0" destOrd="0" presId="urn:microsoft.com/office/officeart/2005/8/layout/hList6"/>
    <dgm:cxn modelId="{2460ABBE-5C7D-AB4E-963C-551EAC9F0A28}" type="presOf" srcId="{397DDA8A-2233-924D-9D58-0B46E7D6DE48}" destId="{DEC2A8DA-F57B-F543-912A-A74272EA748E}" srcOrd="0" destOrd="0" presId="urn:microsoft.com/office/officeart/2005/8/layout/hList6"/>
    <dgm:cxn modelId="{762675BF-2A73-B747-BDAA-777A3585504C}" srcId="{81042C1B-5467-6648-B3A8-619EAD31262A}" destId="{1B051566-33F5-CF45-9E29-E40382ABB271}" srcOrd="3" destOrd="0" parTransId="{80D34CF7-998B-054D-9276-7111BE97D2AB}" sibTransId="{A75D2E9F-76F2-394C-8AF9-17570B4654AE}"/>
    <dgm:cxn modelId="{894497C4-8AB9-8A4C-A32A-C6DB0B2A50B2}" type="presOf" srcId="{BBB984E7-E174-F14B-A9BD-03FB6BC147CD}" destId="{98AADD26-1633-3C4E-8697-1406EBA5AF47}" srcOrd="0" destOrd="0" presId="urn:microsoft.com/office/officeart/2005/8/layout/hList6"/>
    <dgm:cxn modelId="{041858C8-EBC3-F249-A015-6E275A8669F2}" type="presOf" srcId="{1B051566-33F5-CF45-9E29-E40382ABB271}" destId="{4DA82D80-CDE6-F642-AD42-7DCFDA05943D}" srcOrd="0" destOrd="0" presId="urn:microsoft.com/office/officeart/2005/8/layout/hList6"/>
    <dgm:cxn modelId="{A9A186CB-5D42-AE49-BCE3-ABF664212407}" type="presOf" srcId="{C9CA1C0B-A19B-B145-BCEB-4B02CD56083F}" destId="{044863B3-C369-A94E-BF66-296B98E9D912}" srcOrd="0" destOrd="1" presId="urn:microsoft.com/office/officeart/2005/8/layout/hList6"/>
    <dgm:cxn modelId="{358B79CD-2F56-804D-8975-31D97265FB6A}" srcId="{81042C1B-5467-6648-B3A8-619EAD31262A}" destId="{BBB984E7-E174-F14B-A9BD-03FB6BC147CD}" srcOrd="2" destOrd="0" parTransId="{6B444D40-F607-AC4B-9BE4-B6291EF79A63}" sibTransId="{7F01BED6-104C-7340-B685-462C7DFB8161}"/>
    <dgm:cxn modelId="{962342D1-A88D-624C-93B3-E5AD586A3E04}" type="presOf" srcId="{406A4D3D-5619-6F49-86A4-7F0BC9AD0719}" destId="{044863B3-C369-A94E-BF66-296B98E9D912}" srcOrd="0" destOrd="0" presId="urn:microsoft.com/office/officeart/2005/8/layout/hList6"/>
    <dgm:cxn modelId="{A94B6DD5-38CA-A446-A9B7-20A7D31859A5}" srcId="{81042C1B-5467-6648-B3A8-619EAD31262A}" destId="{1173D691-3862-E445-A46F-A97B81C756AC}" srcOrd="1" destOrd="0" parTransId="{311D0659-0E66-5443-80C6-7687A933A3EF}" sibTransId="{0DF06184-C0AB-184C-8E9F-785CEC944B73}"/>
    <dgm:cxn modelId="{C7F0D8F5-7D90-7D42-9EC2-E0B4A928DC24}" srcId="{81042C1B-5467-6648-B3A8-619EAD31262A}" destId="{397DDA8A-2233-924D-9D58-0B46E7D6DE48}" srcOrd="0" destOrd="0" parTransId="{9604E8B4-7D6D-FF48-877F-B5FA9B751A56}" sibTransId="{209AC4DB-C606-2E4C-AF06-F9B173E7A822}"/>
    <dgm:cxn modelId="{58609E62-8DCE-C241-8C97-097C6CBB7274}" type="presParOf" srcId="{5304FBF2-86D9-C041-82D6-E585032D0BE3}" destId="{DEC2A8DA-F57B-F543-912A-A74272EA748E}" srcOrd="0" destOrd="0" presId="urn:microsoft.com/office/officeart/2005/8/layout/hList6"/>
    <dgm:cxn modelId="{73A5BAF8-1D2F-A941-99CD-2C2FB376F28E}" type="presParOf" srcId="{5304FBF2-86D9-C041-82D6-E585032D0BE3}" destId="{402BED9B-1EB5-7F47-B725-8F455107C9EC}" srcOrd="1" destOrd="0" presId="urn:microsoft.com/office/officeart/2005/8/layout/hList6"/>
    <dgm:cxn modelId="{AFC25980-807A-334A-84F1-2590064A588B}" type="presParOf" srcId="{5304FBF2-86D9-C041-82D6-E585032D0BE3}" destId="{19CFF2B5-4AFC-7947-AD7E-7C05F4957AA8}" srcOrd="2" destOrd="0" presId="urn:microsoft.com/office/officeart/2005/8/layout/hList6"/>
    <dgm:cxn modelId="{83A552FF-DD20-9047-97AF-56E5A72126C6}" type="presParOf" srcId="{5304FBF2-86D9-C041-82D6-E585032D0BE3}" destId="{7AED8470-782D-E342-A781-84F8BA67382B}" srcOrd="3" destOrd="0" presId="urn:microsoft.com/office/officeart/2005/8/layout/hList6"/>
    <dgm:cxn modelId="{826E9B1B-C072-734A-BAFA-52CA8CBA91D6}" type="presParOf" srcId="{5304FBF2-86D9-C041-82D6-E585032D0BE3}" destId="{98AADD26-1633-3C4E-8697-1406EBA5AF47}" srcOrd="4" destOrd="0" presId="urn:microsoft.com/office/officeart/2005/8/layout/hList6"/>
    <dgm:cxn modelId="{3124A17C-3CD6-184D-9B4D-2A7D6B5D2EEF}" type="presParOf" srcId="{5304FBF2-86D9-C041-82D6-E585032D0BE3}" destId="{514FBBE3-B81E-5A47-8AE8-887671354623}" srcOrd="5" destOrd="0" presId="urn:microsoft.com/office/officeart/2005/8/layout/hList6"/>
    <dgm:cxn modelId="{889C794F-FB0E-E34B-A25E-6AEB9879A8B2}" type="presParOf" srcId="{5304FBF2-86D9-C041-82D6-E585032D0BE3}" destId="{4DA82D80-CDE6-F642-AD42-7DCFDA05943D}" srcOrd="6" destOrd="0" presId="urn:microsoft.com/office/officeart/2005/8/layout/hList6"/>
    <dgm:cxn modelId="{853AB26A-F7AD-9640-BE15-27C2E1E2A652}" type="presParOf" srcId="{5304FBF2-86D9-C041-82D6-E585032D0BE3}" destId="{24758E4A-5D80-8548-8089-1C6070FEA202}" srcOrd="7" destOrd="0" presId="urn:microsoft.com/office/officeart/2005/8/layout/hList6"/>
    <dgm:cxn modelId="{3B3705C1-50BE-5343-9A04-446A926F1A78}" type="presParOf" srcId="{5304FBF2-86D9-C041-82D6-E585032D0BE3}" destId="{044863B3-C369-A94E-BF66-296B98E9D912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13F4EE-7D10-DD41-B07C-4241F7924867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281B8-1D5E-334A-A921-5425AAEB96AE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NZ" dirty="0"/>
            <a:t>A variable that has an integer value upon which only three operations are defined:</a:t>
          </a:r>
          <a:endParaRPr lang="en-US" dirty="0"/>
        </a:p>
      </dgm:t>
    </dgm:pt>
    <dgm:pt modelId="{E0980B7B-60AC-5E49-9B7D-344FC211FD30}" type="parTrans" cxnId="{3E788187-53C4-9C46-85FD-C314878B1C40}">
      <dgm:prSet/>
      <dgm:spPr/>
      <dgm:t>
        <a:bodyPr/>
        <a:lstStyle/>
        <a:p>
          <a:endParaRPr lang="en-US"/>
        </a:p>
      </dgm:t>
    </dgm:pt>
    <dgm:pt modelId="{F308D1D0-AC0A-AC41-8CDB-E4DC577760E9}" type="sibTrans" cxnId="{3E788187-53C4-9C46-85FD-C314878B1C40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14D91FF-8F47-D044-A103-069347FEDDCC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There is no way to inspect or manipulate semaphores other than these three operations</a:t>
          </a:r>
        </a:p>
      </dgm:t>
    </dgm:pt>
    <dgm:pt modelId="{AAE804C8-636A-1940-9B5A-197E4D37778E}" type="parTrans" cxnId="{EC52A4C6-FEA3-F346-8F3A-784B57F7DA2B}">
      <dgm:prSet/>
      <dgm:spPr/>
      <dgm:t>
        <a:bodyPr/>
        <a:lstStyle/>
        <a:p>
          <a:endParaRPr lang="en-US"/>
        </a:p>
      </dgm:t>
    </dgm:pt>
    <dgm:pt modelId="{E34039F6-7DBC-A44C-9BA7-37F2A18BBB2B}" type="sibTrans" cxnId="{EC52A4C6-FEA3-F346-8F3A-784B57F7DA2B}">
      <dgm:prSet/>
      <dgm:spPr/>
      <dgm:t>
        <a:bodyPr/>
        <a:lstStyle/>
        <a:p>
          <a:endParaRPr lang="en-US"/>
        </a:p>
      </dgm:t>
    </dgm:pt>
    <dgm:pt modelId="{AD854760-70DC-A04A-A103-8027AD61B020}" type="pres">
      <dgm:prSet presAssocID="{7B13F4EE-7D10-DD41-B07C-4241F7924867}" presName="Name0" presStyleCnt="0">
        <dgm:presLayoutVars>
          <dgm:dir/>
          <dgm:animLvl val="lvl"/>
          <dgm:resizeHandles val="exact"/>
        </dgm:presLayoutVars>
      </dgm:prSet>
      <dgm:spPr/>
    </dgm:pt>
    <dgm:pt modelId="{2E7045FB-CA55-064F-AA0C-6100FAE9FF99}" type="pres">
      <dgm:prSet presAssocID="{089281B8-1D5E-334A-A921-5425AAEB96AE}" presName="linNode" presStyleCnt="0"/>
      <dgm:spPr/>
    </dgm:pt>
    <dgm:pt modelId="{A5BFAE56-92D1-0448-968F-7C14E98DE1E2}" type="pres">
      <dgm:prSet presAssocID="{089281B8-1D5E-334A-A921-5425AAEB96AE}" presName="parentText" presStyleLbl="node1" presStyleIdx="0" presStyleCnt="1" custLinFactNeighborY="4167">
        <dgm:presLayoutVars>
          <dgm:chMax val="1"/>
          <dgm:bulletEnabled val="1"/>
        </dgm:presLayoutVars>
      </dgm:prSet>
      <dgm:spPr/>
    </dgm:pt>
    <dgm:pt modelId="{F4A463BE-2AEC-964C-BF35-ED24FA6317AE}" type="pres">
      <dgm:prSet presAssocID="{089281B8-1D5E-334A-A921-5425AAEB96A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F7A7063-C25C-4248-995E-801647FAE8E5}" type="presOf" srcId="{7B13F4EE-7D10-DD41-B07C-4241F7924867}" destId="{AD854760-70DC-A04A-A103-8027AD61B020}" srcOrd="0" destOrd="0" presId="urn:microsoft.com/office/officeart/2005/8/layout/vList5"/>
    <dgm:cxn modelId="{8C639D78-2F34-BC41-92D0-36D878ECBCDA}" type="presOf" srcId="{089281B8-1D5E-334A-A921-5425AAEB96AE}" destId="{A5BFAE56-92D1-0448-968F-7C14E98DE1E2}" srcOrd="0" destOrd="0" presId="urn:microsoft.com/office/officeart/2005/8/layout/vList5"/>
    <dgm:cxn modelId="{3E788187-53C4-9C46-85FD-C314878B1C40}" srcId="{7B13F4EE-7D10-DD41-B07C-4241F7924867}" destId="{089281B8-1D5E-334A-A921-5425AAEB96AE}" srcOrd="0" destOrd="0" parTransId="{E0980B7B-60AC-5E49-9B7D-344FC211FD30}" sibTransId="{F308D1D0-AC0A-AC41-8CDB-E4DC577760E9}"/>
    <dgm:cxn modelId="{97A908A1-88E6-7E4A-A29A-BFC59181949E}" type="presOf" srcId="{B14D91FF-8F47-D044-A103-069347FEDDCC}" destId="{F4A463BE-2AEC-964C-BF35-ED24FA6317AE}" srcOrd="0" destOrd="0" presId="urn:microsoft.com/office/officeart/2005/8/layout/vList5"/>
    <dgm:cxn modelId="{EC52A4C6-FEA3-F346-8F3A-784B57F7DA2B}" srcId="{089281B8-1D5E-334A-A921-5425AAEB96AE}" destId="{B14D91FF-8F47-D044-A103-069347FEDDCC}" srcOrd="0" destOrd="0" parTransId="{AAE804C8-636A-1940-9B5A-197E4D37778E}" sibTransId="{E34039F6-7DBC-A44C-9BA7-37F2A18BBB2B}"/>
    <dgm:cxn modelId="{98D560C3-48F5-324A-A6C2-4A37A704EA14}" type="presParOf" srcId="{AD854760-70DC-A04A-A103-8027AD61B020}" destId="{2E7045FB-CA55-064F-AA0C-6100FAE9FF99}" srcOrd="0" destOrd="0" presId="urn:microsoft.com/office/officeart/2005/8/layout/vList5"/>
    <dgm:cxn modelId="{51EB7FEB-D2C5-2D47-B7E1-6CFB70316B9E}" type="presParOf" srcId="{2E7045FB-CA55-064F-AA0C-6100FAE9FF99}" destId="{A5BFAE56-92D1-0448-968F-7C14E98DE1E2}" srcOrd="0" destOrd="0" presId="urn:microsoft.com/office/officeart/2005/8/layout/vList5"/>
    <dgm:cxn modelId="{A3F21B6F-D1F8-064C-BD17-7F90FEADE5D2}" type="presParOf" srcId="{2E7045FB-CA55-064F-AA0C-6100FAE9FF99}" destId="{F4A463BE-2AEC-964C-BF35-ED24FA6317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09B3CA-2154-3349-8E08-1BF775E99E0E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824A6C-3291-A64E-AB38-9B24534F96E1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dirty="0"/>
            <a:t>There is no way to know before a process decrements a semaphore whether it will block or not</a:t>
          </a:r>
        </a:p>
      </dgm:t>
    </dgm:pt>
    <dgm:pt modelId="{7E45B653-A385-B349-AFA3-B144F231F6EE}" type="parTrans" cxnId="{E76072D1-BB37-1C48-9502-5DAC8D59F4B2}">
      <dgm:prSet/>
      <dgm:spPr/>
      <dgm:t>
        <a:bodyPr/>
        <a:lstStyle/>
        <a:p>
          <a:endParaRPr lang="en-US"/>
        </a:p>
      </dgm:t>
    </dgm:pt>
    <dgm:pt modelId="{A5F4A0B9-E9EF-FD41-9751-EE895B2C8842}" type="sibTrans" cxnId="{E76072D1-BB37-1C48-9502-5DAC8D59F4B2}">
      <dgm:prSet/>
      <dgm:spPr/>
      <dgm:t>
        <a:bodyPr/>
        <a:lstStyle/>
        <a:p>
          <a:endParaRPr lang="en-US"/>
        </a:p>
      </dgm:t>
    </dgm:pt>
    <dgm:pt modelId="{49C7C730-771B-094B-9569-A140396ED27C}">
      <dgm:prSet/>
      <dgm:spPr/>
      <dgm:t>
        <a:bodyPr/>
        <a:lstStyle/>
        <a:p>
          <a:pPr rtl="0"/>
          <a:r>
            <a:rPr lang="en-US" dirty="0"/>
            <a:t>There is no way to know which process will continue immediately on a </a:t>
          </a:r>
          <a:r>
            <a:rPr lang="en-US" dirty="0" err="1"/>
            <a:t>uniprocessor</a:t>
          </a:r>
          <a:r>
            <a:rPr lang="en-US" dirty="0"/>
            <a:t> system when two processes are running concurrently</a:t>
          </a:r>
        </a:p>
      </dgm:t>
    </dgm:pt>
    <dgm:pt modelId="{68A1379E-FBF2-0249-AC8C-E1E7F9FBA710}" type="parTrans" cxnId="{2F7CB06A-DEA0-E64F-9EDA-CBDBE96023E9}">
      <dgm:prSet/>
      <dgm:spPr/>
      <dgm:t>
        <a:bodyPr/>
        <a:lstStyle/>
        <a:p>
          <a:endParaRPr lang="en-US"/>
        </a:p>
      </dgm:t>
    </dgm:pt>
    <dgm:pt modelId="{44C7C024-E02E-6545-BC2F-8B04FD13E7C0}" type="sibTrans" cxnId="{2F7CB06A-DEA0-E64F-9EDA-CBDBE96023E9}">
      <dgm:prSet/>
      <dgm:spPr/>
      <dgm:t>
        <a:bodyPr/>
        <a:lstStyle/>
        <a:p>
          <a:endParaRPr lang="en-US"/>
        </a:p>
      </dgm:t>
    </dgm:pt>
    <dgm:pt modelId="{28472C96-6575-B04D-AE01-1A07A1A0BBF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You don’t know whether another process is waiting so the number of unblocked processes may be zero or one</a:t>
          </a:r>
        </a:p>
      </dgm:t>
    </dgm:pt>
    <dgm:pt modelId="{F49310AF-B30D-A646-8668-3E785FB4CA1D}" type="parTrans" cxnId="{D0CB1A2D-5563-BD46-B6BC-96B33F5EBAC8}">
      <dgm:prSet/>
      <dgm:spPr/>
      <dgm:t>
        <a:bodyPr/>
        <a:lstStyle/>
        <a:p>
          <a:endParaRPr lang="en-US"/>
        </a:p>
      </dgm:t>
    </dgm:pt>
    <dgm:pt modelId="{616A9A7D-57FA-0D4E-A493-D557831F68EF}" type="sibTrans" cxnId="{D0CB1A2D-5563-BD46-B6BC-96B33F5EBAC8}">
      <dgm:prSet/>
      <dgm:spPr/>
      <dgm:t>
        <a:bodyPr/>
        <a:lstStyle/>
        <a:p>
          <a:endParaRPr lang="en-US"/>
        </a:p>
      </dgm:t>
    </dgm:pt>
    <dgm:pt modelId="{D5A6D6E0-2341-B549-AB8B-DB746E18F4D7}" type="pres">
      <dgm:prSet presAssocID="{9409B3CA-2154-3349-8E08-1BF775E99E0E}" presName="Name0" presStyleCnt="0">
        <dgm:presLayoutVars>
          <dgm:dir/>
          <dgm:resizeHandles val="exact"/>
        </dgm:presLayoutVars>
      </dgm:prSet>
      <dgm:spPr/>
    </dgm:pt>
    <dgm:pt modelId="{19BA5E69-E325-F142-A0D4-B743109408EA}" type="pres">
      <dgm:prSet presAssocID="{2A824A6C-3291-A64E-AB38-9B24534F96E1}" presName="node" presStyleLbl="node1" presStyleIdx="0" presStyleCnt="3" custLinFactNeighborX="42797" custLinFactNeighborY="1724">
        <dgm:presLayoutVars>
          <dgm:bulletEnabled val="1"/>
        </dgm:presLayoutVars>
      </dgm:prSet>
      <dgm:spPr/>
    </dgm:pt>
    <dgm:pt modelId="{7091BE1A-F532-0741-A92F-0655E90F6B87}" type="pres">
      <dgm:prSet presAssocID="{A5F4A0B9-E9EF-FD41-9751-EE895B2C8842}" presName="sibTrans" presStyleCnt="0"/>
      <dgm:spPr/>
    </dgm:pt>
    <dgm:pt modelId="{49FA2FAC-FF0C-C14A-8048-646F866CB8A7}" type="pres">
      <dgm:prSet presAssocID="{49C7C730-771B-094B-9569-A140396ED27C}" presName="node" presStyleLbl="node1" presStyleIdx="1" presStyleCnt="3">
        <dgm:presLayoutVars>
          <dgm:bulletEnabled val="1"/>
        </dgm:presLayoutVars>
      </dgm:prSet>
      <dgm:spPr/>
    </dgm:pt>
    <dgm:pt modelId="{1E583963-4490-1F40-81F7-E938EEF2EEB0}" type="pres">
      <dgm:prSet presAssocID="{44C7C024-E02E-6545-BC2F-8B04FD13E7C0}" presName="sibTrans" presStyleCnt="0"/>
      <dgm:spPr/>
    </dgm:pt>
    <dgm:pt modelId="{9BE6FA6B-34B4-C242-82E5-DC5F191FF1E9}" type="pres">
      <dgm:prSet presAssocID="{28472C96-6575-B04D-AE01-1A07A1A0BBFD}" presName="node" presStyleLbl="node1" presStyleIdx="2" presStyleCnt="3">
        <dgm:presLayoutVars>
          <dgm:bulletEnabled val="1"/>
        </dgm:presLayoutVars>
      </dgm:prSet>
      <dgm:spPr/>
    </dgm:pt>
  </dgm:ptLst>
  <dgm:cxnLst>
    <dgm:cxn modelId="{F6D98210-07AD-4944-9E7D-242369862A6D}" type="presOf" srcId="{49C7C730-771B-094B-9569-A140396ED27C}" destId="{49FA2FAC-FF0C-C14A-8048-646F866CB8A7}" srcOrd="0" destOrd="0" presId="urn:microsoft.com/office/officeart/2005/8/layout/hList6"/>
    <dgm:cxn modelId="{D0CB1A2D-5563-BD46-B6BC-96B33F5EBAC8}" srcId="{9409B3CA-2154-3349-8E08-1BF775E99E0E}" destId="{28472C96-6575-B04D-AE01-1A07A1A0BBFD}" srcOrd="2" destOrd="0" parTransId="{F49310AF-B30D-A646-8668-3E785FB4CA1D}" sibTransId="{616A9A7D-57FA-0D4E-A493-D557831F68EF}"/>
    <dgm:cxn modelId="{BF52EB2F-346C-7047-ACBF-D423FB1AFAA5}" type="presOf" srcId="{2A824A6C-3291-A64E-AB38-9B24534F96E1}" destId="{19BA5E69-E325-F142-A0D4-B743109408EA}" srcOrd="0" destOrd="0" presId="urn:microsoft.com/office/officeart/2005/8/layout/hList6"/>
    <dgm:cxn modelId="{2F7CB06A-DEA0-E64F-9EDA-CBDBE96023E9}" srcId="{9409B3CA-2154-3349-8E08-1BF775E99E0E}" destId="{49C7C730-771B-094B-9569-A140396ED27C}" srcOrd="1" destOrd="0" parTransId="{68A1379E-FBF2-0249-AC8C-E1E7F9FBA710}" sibTransId="{44C7C024-E02E-6545-BC2F-8B04FD13E7C0}"/>
    <dgm:cxn modelId="{E4F1B14A-55BB-C745-8025-73BE65C1137B}" type="presOf" srcId="{28472C96-6575-B04D-AE01-1A07A1A0BBFD}" destId="{9BE6FA6B-34B4-C242-82E5-DC5F191FF1E9}" srcOrd="0" destOrd="0" presId="urn:microsoft.com/office/officeart/2005/8/layout/hList6"/>
    <dgm:cxn modelId="{E76072D1-BB37-1C48-9502-5DAC8D59F4B2}" srcId="{9409B3CA-2154-3349-8E08-1BF775E99E0E}" destId="{2A824A6C-3291-A64E-AB38-9B24534F96E1}" srcOrd="0" destOrd="0" parTransId="{7E45B653-A385-B349-AFA3-B144F231F6EE}" sibTransId="{A5F4A0B9-E9EF-FD41-9751-EE895B2C8842}"/>
    <dgm:cxn modelId="{98041DF6-12E8-4E49-B9B8-ADA734028C5C}" type="presOf" srcId="{9409B3CA-2154-3349-8E08-1BF775E99E0E}" destId="{D5A6D6E0-2341-B549-AB8B-DB746E18F4D7}" srcOrd="0" destOrd="0" presId="urn:microsoft.com/office/officeart/2005/8/layout/hList6"/>
    <dgm:cxn modelId="{FFE40153-6131-9342-A46A-E9FE20A7B043}" type="presParOf" srcId="{D5A6D6E0-2341-B549-AB8B-DB746E18F4D7}" destId="{19BA5E69-E325-F142-A0D4-B743109408EA}" srcOrd="0" destOrd="0" presId="urn:microsoft.com/office/officeart/2005/8/layout/hList6"/>
    <dgm:cxn modelId="{E0FCFB33-4BC5-6A40-A096-2BFFF6249708}" type="presParOf" srcId="{D5A6D6E0-2341-B549-AB8B-DB746E18F4D7}" destId="{7091BE1A-F532-0741-A92F-0655E90F6B87}" srcOrd="1" destOrd="0" presId="urn:microsoft.com/office/officeart/2005/8/layout/hList6"/>
    <dgm:cxn modelId="{718C7542-FF15-9948-AB2C-FFD320AD2567}" type="presParOf" srcId="{D5A6D6E0-2341-B549-AB8B-DB746E18F4D7}" destId="{49FA2FAC-FF0C-C14A-8048-646F866CB8A7}" srcOrd="2" destOrd="0" presId="urn:microsoft.com/office/officeart/2005/8/layout/hList6"/>
    <dgm:cxn modelId="{BD9CAB0E-07EE-0446-9105-FD9C9E6A02A6}" type="presParOf" srcId="{D5A6D6E0-2341-B549-AB8B-DB746E18F4D7}" destId="{1E583963-4490-1F40-81F7-E938EEF2EEB0}" srcOrd="3" destOrd="0" presId="urn:microsoft.com/office/officeart/2005/8/layout/hList6"/>
    <dgm:cxn modelId="{8B825CBF-F8CE-0946-9064-1A003C27BDA2}" type="presParOf" srcId="{D5A6D6E0-2341-B549-AB8B-DB746E18F4D7}" destId="{9BE6FA6B-34B4-C242-82E5-DC5F191FF1E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1F8C2A-328F-724A-AC61-AF18203E98B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5AA89-D850-1744-9E0D-9027DA949606}">
      <dgm:prSet phldrT="[Text]" custT="1"/>
      <dgm:spPr/>
      <dgm:t>
        <a:bodyPr/>
        <a:lstStyle/>
        <a:p>
          <a:r>
            <a:rPr lang="en-NZ" sz="2800" b="1" i="1" dirty="0"/>
            <a:t>Strong Semaphores</a:t>
          </a:r>
          <a:r>
            <a:rPr lang="en-NZ" sz="2800" dirty="0"/>
            <a:t> </a:t>
          </a:r>
          <a:endParaRPr lang="en-US" sz="2800" dirty="0"/>
        </a:p>
      </dgm:t>
    </dgm:pt>
    <dgm:pt modelId="{F82125A2-DB77-D84A-991D-3145F88168EB}" type="parTrans" cxnId="{6429F720-61DC-9545-8970-338F9FB64F22}">
      <dgm:prSet/>
      <dgm:spPr/>
      <dgm:t>
        <a:bodyPr/>
        <a:lstStyle/>
        <a:p>
          <a:endParaRPr lang="en-US"/>
        </a:p>
      </dgm:t>
    </dgm:pt>
    <dgm:pt modelId="{3E2CFF00-7B48-BA42-9D42-9E61F6B31325}" type="sibTrans" cxnId="{6429F720-61DC-9545-8970-338F9FB64F22}">
      <dgm:prSet/>
      <dgm:spPr/>
      <dgm:t>
        <a:bodyPr/>
        <a:lstStyle/>
        <a:p>
          <a:endParaRPr lang="en-US"/>
        </a:p>
      </dgm:t>
    </dgm:pt>
    <dgm:pt modelId="{99DC4C28-A725-454D-BE93-CDF6758F173D}">
      <dgm:prSet/>
      <dgm:spPr/>
      <dgm:t>
        <a:bodyPr/>
        <a:lstStyle/>
        <a:p>
          <a:r>
            <a:rPr lang="en-NZ" dirty="0"/>
            <a:t>The process that has been blocked the longest is released from the queue first (FIFO)</a:t>
          </a:r>
        </a:p>
      </dgm:t>
    </dgm:pt>
    <dgm:pt modelId="{3C50D3DB-4981-CF43-BB03-CEA66146FC05}" type="parTrans" cxnId="{4835B0B4-5A13-134B-9F44-DDD5EEF77133}">
      <dgm:prSet/>
      <dgm:spPr/>
      <dgm:t>
        <a:bodyPr/>
        <a:lstStyle/>
        <a:p>
          <a:endParaRPr lang="en-US"/>
        </a:p>
      </dgm:t>
    </dgm:pt>
    <dgm:pt modelId="{9CBC6304-C560-B349-AFC8-48AEFAE62F46}" type="sibTrans" cxnId="{4835B0B4-5A13-134B-9F44-DDD5EEF77133}">
      <dgm:prSet/>
      <dgm:spPr/>
      <dgm:t>
        <a:bodyPr/>
        <a:lstStyle/>
        <a:p>
          <a:endParaRPr lang="en-US"/>
        </a:p>
      </dgm:t>
    </dgm:pt>
    <dgm:pt modelId="{E630F192-5C8B-7E47-87C7-81EB07B507C7}">
      <dgm:prSet custT="1"/>
      <dgm:spPr/>
      <dgm:t>
        <a:bodyPr/>
        <a:lstStyle/>
        <a:p>
          <a:r>
            <a:rPr lang="en-NZ" sz="2800" b="1" i="1" dirty="0"/>
            <a:t>Weak Semaphores </a:t>
          </a:r>
          <a:r>
            <a:rPr lang="en-NZ" sz="2300" dirty="0"/>
            <a:t> </a:t>
          </a:r>
        </a:p>
      </dgm:t>
    </dgm:pt>
    <dgm:pt modelId="{07283D72-8835-9842-AF1A-354D151BF5BF}" type="parTrans" cxnId="{41396523-F9C6-9040-B56F-52DE5CD28BDD}">
      <dgm:prSet/>
      <dgm:spPr/>
      <dgm:t>
        <a:bodyPr/>
        <a:lstStyle/>
        <a:p>
          <a:endParaRPr lang="en-US"/>
        </a:p>
      </dgm:t>
    </dgm:pt>
    <dgm:pt modelId="{ED9F0213-F9BF-F74C-A54D-0B5A37136C9C}" type="sibTrans" cxnId="{41396523-F9C6-9040-B56F-52DE5CD28BDD}">
      <dgm:prSet/>
      <dgm:spPr/>
      <dgm:t>
        <a:bodyPr/>
        <a:lstStyle/>
        <a:p>
          <a:endParaRPr lang="en-US"/>
        </a:p>
      </dgm:t>
    </dgm:pt>
    <dgm:pt modelId="{8AE05AB4-C8C1-0C46-8AC1-AB7D1EF4A317}">
      <dgm:prSet/>
      <dgm:spPr/>
      <dgm:t>
        <a:bodyPr/>
        <a:lstStyle/>
        <a:p>
          <a:r>
            <a:rPr lang="en-NZ" dirty="0"/>
            <a:t>The order in which processes are removed from the queue is not specified</a:t>
          </a:r>
        </a:p>
      </dgm:t>
    </dgm:pt>
    <dgm:pt modelId="{1C6D1601-14D0-6D46-A546-BF9AD27AED31}" type="parTrans" cxnId="{4C1D0F85-1DC4-1F49-848A-0C42217A3C51}">
      <dgm:prSet/>
      <dgm:spPr/>
      <dgm:t>
        <a:bodyPr/>
        <a:lstStyle/>
        <a:p>
          <a:endParaRPr lang="en-US"/>
        </a:p>
      </dgm:t>
    </dgm:pt>
    <dgm:pt modelId="{0FEF3BC0-9BD0-6947-AE81-E95FF485537F}" type="sibTrans" cxnId="{4C1D0F85-1DC4-1F49-848A-0C42217A3C51}">
      <dgm:prSet/>
      <dgm:spPr/>
      <dgm:t>
        <a:bodyPr/>
        <a:lstStyle/>
        <a:p>
          <a:endParaRPr lang="en-US"/>
        </a:p>
      </dgm:t>
    </dgm:pt>
    <dgm:pt modelId="{F3802972-AD8D-6C46-9950-31285B6464FF}" type="pres">
      <dgm:prSet presAssocID="{841F8C2A-328F-724A-AC61-AF18203E98B3}" presName="linear" presStyleCnt="0">
        <dgm:presLayoutVars>
          <dgm:dir/>
          <dgm:animLvl val="lvl"/>
          <dgm:resizeHandles val="exact"/>
        </dgm:presLayoutVars>
      </dgm:prSet>
      <dgm:spPr/>
    </dgm:pt>
    <dgm:pt modelId="{AC315FBB-53F7-6041-A377-53BAC873EAA1}" type="pres">
      <dgm:prSet presAssocID="{C4C5AA89-D850-1744-9E0D-9027DA949606}" presName="parentLin" presStyleCnt="0"/>
      <dgm:spPr/>
    </dgm:pt>
    <dgm:pt modelId="{793462AF-15D8-084F-A5E6-11A1D6709268}" type="pres">
      <dgm:prSet presAssocID="{C4C5AA89-D850-1744-9E0D-9027DA949606}" presName="parentLeftMargin" presStyleLbl="node1" presStyleIdx="0" presStyleCnt="2"/>
      <dgm:spPr/>
    </dgm:pt>
    <dgm:pt modelId="{DD1D9237-EB74-E84E-AC7E-51428224DD48}" type="pres">
      <dgm:prSet presAssocID="{C4C5AA89-D850-1744-9E0D-9027DA94960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63F474-FF0B-2845-BCE4-3D82A97F4081}" type="pres">
      <dgm:prSet presAssocID="{C4C5AA89-D850-1744-9E0D-9027DA949606}" presName="negativeSpace" presStyleCnt="0"/>
      <dgm:spPr/>
    </dgm:pt>
    <dgm:pt modelId="{EC4B5A1A-5870-5C40-8ADE-32EFF8546961}" type="pres">
      <dgm:prSet presAssocID="{C4C5AA89-D850-1744-9E0D-9027DA949606}" presName="childText" presStyleLbl="conFgAcc1" presStyleIdx="0" presStyleCnt="2">
        <dgm:presLayoutVars>
          <dgm:bulletEnabled val="1"/>
        </dgm:presLayoutVars>
      </dgm:prSet>
      <dgm:spPr/>
    </dgm:pt>
    <dgm:pt modelId="{1BDB3C83-8BE2-E74A-A4C1-A20CCB2BB70C}" type="pres">
      <dgm:prSet presAssocID="{3E2CFF00-7B48-BA42-9D42-9E61F6B31325}" presName="spaceBetweenRectangles" presStyleCnt="0"/>
      <dgm:spPr/>
    </dgm:pt>
    <dgm:pt modelId="{4CA8084D-C9F9-6F48-91CA-DD2D3B0ADDCF}" type="pres">
      <dgm:prSet presAssocID="{E630F192-5C8B-7E47-87C7-81EB07B507C7}" presName="parentLin" presStyleCnt="0"/>
      <dgm:spPr/>
    </dgm:pt>
    <dgm:pt modelId="{464CA9E3-BB9C-5B48-A381-0F2DD358996A}" type="pres">
      <dgm:prSet presAssocID="{E630F192-5C8B-7E47-87C7-81EB07B507C7}" presName="parentLeftMargin" presStyleLbl="node1" presStyleIdx="0" presStyleCnt="2"/>
      <dgm:spPr/>
    </dgm:pt>
    <dgm:pt modelId="{2E01E895-987A-1640-8719-30A986FB6C86}" type="pres">
      <dgm:prSet presAssocID="{E630F192-5C8B-7E47-87C7-81EB07B507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55BB0B-CF8C-5E4A-AFA2-A60DAEEE4AF1}" type="pres">
      <dgm:prSet presAssocID="{E630F192-5C8B-7E47-87C7-81EB07B507C7}" presName="negativeSpace" presStyleCnt="0"/>
      <dgm:spPr/>
    </dgm:pt>
    <dgm:pt modelId="{40B0B400-5226-0F4B-98AB-E6B21FAA5A13}" type="pres">
      <dgm:prSet presAssocID="{E630F192-5C8B-7E47-87C7-81EB07B507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89FB04-EF5D-9542-837B-272CA417A845}" type="presOf" srcId="{C4C5AA89-D850-1744-9E0D-9027DA949606}" destId="{793462AF-15D8-084F-A5E6-11A1D6709268}" srcOrd="0" destOrd="0" presId="urn:microsoft.com/office/officeart/2005/8/layout/list1"/>
    <dgm:cxn modelId="{6429F720-61DC-9545-8970-338F9FB64F22}" srcId="{841F8C2A-328F-724A-AC61-AF18203E98B3}" destId="{C4C5AA89-D850-1744-9E0D-9027DA949606}" srcOrd="0" destOrd="0" parTransId="{F82125A2-DB77-D84A-991D-3145F88168EB}" sibTransId="{3E2CFF00-7B48-BA42-9D42-9E61F6B31325}"/>
    <dgm:cxn modelId="{41396523-F9C6-9040-B56F-52DE5CD28BDD}" srcId="{841F8C2A-328F-724A-AC61-AF18203E98B3}" destId="{E630F192-5C8B-7E47-87C7-81EB07B507C7}" srcOrd="1" destOrd="0" parTransId="{07283D72-8835-9842-AF1A-354D151BF5BF}" sibTransId="{ED9F0213-F9BF-F74C-A54D-0B5A37136C9C}"/>
    <dgm:cxn modelId="{431DB62E-D385-264C-9A54-CE10BAFCBF7F}" type="presOf" srcId="{99DC4C28-A725-454D-BE93-CDF6758F173D}" destId="{EC4B5A1A-5870-5C40-8ADE-32EFF8546961}" srcOrd="0" destOrd="0" presId="urn:microsoft.com/office/officeart/2005/8/layout/list1"/>
    <dgm:cxn modelId="{3B485B71-69C3-1B4D-B49A-9C72252A9F2D}" type="presOf" srcId="{E630F192-5C8B-7E47-87C7-81EB07B507C7}" destId="{464CA9E3-BB9C-5B48-A381-0F2DD358996A}" srcOrd="0" destOrd="0" presId="urn:microsoft.com/office/officeart/2005/8/layout/list1"/>
    <dgm:cxn modelId="{295DFF72-246F-6542-856A-0297E3667F0B}" type="presOf" srcId="{841F8C2A-328F-724A-AC61-AF18203E98B3}" destId="{F3802972-AD8D-6C46-9950-31285B6464FF}" srcOrd="0" destOrd="0" presId="urn:microsoft.com/office/officeart/2005/8/layout/list1"/>
    <dgm:cxn modelId="{2C74517A-2455-E84A-8B78-155E80A51D13}" type="presOf" srcId="{8AE05AB4-C8C1-0C46-8AC1-AB7D1EF4A317}" destId="{40B0B400-5226-0F4B-98AB-E6B21FAA5A13}" srcOrd="0" destOrd="0" presId="urn:microsoft.com/office/officeart/2005/8/layout/list1"/>
    <dgm:cxn modelId="{4C1D0F85-1DC4-1F49-848A-0C42217A3C51}" srcId="{E630F192-5C8B-7E47-87C7-81EB07B507C7}" destId="{8AE05AB4-C8C1-0C46-8AC1-AB7D1EF4A317}" srcOrd="0" destOrd="0" parTransId="{1C6D1601-14D0-6D46-A546-BF9AD27AED31}" sibTransId="{0FEF3BC0-9BD0-6947-AE81-E95FF485537F}"/>
    <dgm:cxn modelId="{3BF68787-01C8-524E-843F-78DE25BFAFAB}" type="presOf" srcId="{C4C5AA89-D850-1744-9E0D-9027DA949606}" destId="{DD1D9237-EB74-E84E-AC7E-51428224DD48}" srcOrd="1" destOrd="0" presId="urn:microsoft.com/office/officeart/2005/8/layout/list1"/>
    <dgm:cxn modelId="{4835B0B4-5A13-134B-9F44-DDD5EEF77133}" srcId="{C4C5AA89-D850-1744-9E0D-9027DA949606}" destId="{99DC4C28-A725-454D-BE93-CDF6758F173D}" srcOrd="0" destOrd="0" parTransId="{3C50D3DB-4981-CF43-BB03-CEA66146FC05}" sibTransId="{9CBC6304-C560-B349-AFC8-48AEFAE62F46}"/>
    <dgm:cxn modelId="{CD0EE7BC-EABC-C442-8003-9D2EE71D97BB}" type="presOf" srcId="{E630F192-5C8B-7E47-87C7-81EB07B507C7}" destId="{2E01E895-987A-1640-8719-30A986FB6C86}" srcOrd="1" destOrd="0" presId="urn:microsoft.com/office/officeart/2005/8/layout/list1"/>
    <dgm:cxn modelId="{4AE78692-06AA-664C-A248-5E5F6106228F}" type="presParOf" srcId="{F3802972-AD8D-6C46-9950-31285B6464FF}" destId="{AC315FBB-53F7-6041-A377-53BAC873EAA1}" srcOrd="0" destOrd="0" presId="urn:microsoft.com/office/officeart/2005/8/layout/list1"/>
    <dgm:cxn modelId="{43738B26-3E3F-224A-8263-CA0DC485C2E9}" type="presParOf" srcId="{AC315FBB-53F7-6041-A377-53BAC873EAA1}" destId="{793462AF-15D8-084F-A5E6-11A1D6709268}" srcOrd="0" destOrd="0" presId="urn:microsoft.com/office/officeart/2005/8/layout/list1"/>
    <dgm:cxn modelId="{8588013A-911F-D64A-B16E-F3576E111EEF}" type="presParOf" srcId="{AC315FBB-53F7-6041-A377-53BAC873EAA1}" destId="{DD1D9237-EB74-E84E-AC7E-51428224DD48}" srcOrd="1" destOrd="0" presId="urn:microsoft.com/office/officeart/2005/8/layout/list1"/>
    <dgm:cxn modelId="{9ADBEC57-4D40-C349-8B62-8D4F84349C21}" type="presParOf" srcId="{F3802972-AD8D-6C46-9950-31285B6464FF}" destId="{F763F474-FF0B-2845-BCE4-3D82A97F4081}" srcOrd="1" destOrd="0" presId="urn:microsoft.com/office/officeart/2005/8/layout/list1"/>
    <dgm:cxn modelId="{10BD093C-EDE4-1542-B316-4E3D9B4358E1}" type="presParOf" srcId="{F3802972-AD8D-6C46-9950-31285B6464FF}" destId="{EC4B5A1A-5870-5C40-8ADE-32EFF8546961}" srcOrd="2" destOrd="0" presId="urn:microsoft.com/office/officeart/2005/8/layout/list1"/>
    <dgm:cxn modelId="{D6B7C085-C898-2649-AEB6-294A25F83DC4}" type="presParOf" srcId="{F3802972-AD8D-6C46-9950-31285B6464FF}" destId="{1BDB3C83-8BE2-E74A-A4C1-A20CCB2BB70C}" srcOrd="3" destOrd="0" presId="urn:microsoft.com/office/officeart/2005/8/layout/list1"/>
    <dgm:cxn modelId="{AA467107-D258-9A40-8389-72BEBB74B105}" type="presParOf" srcId="{F3802972-AD8D-6C46-9950-31285B6464FF}" destId="{4CA8084D-C9F9-6F48-91CA-DD2D3B0ADDCF}" srcOrd="4" destOrd="0" presId="urn:microsoft.com/office/officeart/2005/8/layout/list1"/>
    <dgm:cxn modelId="{7E305759-17AD-8E41-91B3-5DBDEA927D59}" type="presParOf" srcId="{4CA8084D-C9F9-6F48-91CA-DD2D3B0ADDCF}" destId="{464CA9E3-BB9C-5B48-A381-0F2DD358996A}" srcOrd="0" destOrd="0" presId="urn:microsoft.com/office/officeart/2005/8/layout/list1"/>
    <dgm:cxn modelId="{9B717068-58E3-E24B-A762-14B69AF4070E}" type="presParOf" srcId="{4CA8084D-C9F9-6F48-91CA-DD2D3B0ADDCF}" destId="{2E01E895-987A-1640-8719-30A986FB6C86}" srcOrd="1" destOrd="0" presId="urn:microsoft.com/office/officeart/2005/8/layout/list1"/>
    <dgm:cxn modelId="{04E170A8-08C8-4E45-81B0-C0238986ECFB}" type="presParOf" srcId="{F3802972-AD8D-6C46-9950-31285B6464FF}" destId="{5455BB0B-CF8C-5E4A-AFA2-A60DAEEE4AF1}" srcOrd="5" destOrd="0" presId="urn:microsoft.com/office/officeart/2005/8/layout/list1"/>
    <dgm:cxn modelId="{D6D6CA4E-5F7A-B848-98C7-22A80C9F6BFC}" type="presParOf" srcId="{F3802972-AD8D-6C46-9950-31285B6464FF}" destId="{40B0B400-5226-0F4B-98AB-E6B21FAA5A1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3CA0A9-4361-4A4C-8F7D-C068CECB64A9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DD72F-387D-5D49-B356-32480800A56F}">
      <dgm:prSet phldrT="[Text]" custT="1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4000" dirty="0">
              <a:solidFill>
                <a:schemeClr val="bg1"/>
              </a:solidFill>
            </a:rPr>
            <a:t>General Statement:</a:t>
          </a:r>
        </a:p>
      </dgm:t>
    </dgm:pt>
    <dgm:pt modelId="{ACBCBA39-A19B-0D4A-825F-1C02F1751A15}" type="parTrans" cxnId="{EF10C333-2D65-2E47-B843-F834084BEDE2}">
      <dgm:prSet/>
      <dgm:spPr/>
      <dgm:t>
        <a:bodyPr/>
        <a:lstStyle/>
        <a:p>
          <a:endParaRPr lang="en-US"/>
        </a:p>
      </dgm:t>
    </dgm:pt>
    <dgm:pt modelId="{96A0B8D0-E21D-B546-B2B7-D5F5525779A8}" type="sibTrans" cxnId="{EF10C333-2D65-2E47-B843-F834084BEDE2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890A5C6B-01FF-8644-9F42-531144637C24}">
      <dgm:prSet custT="1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</a:rPr>
            <a:t>One or </a:t>
          </a:r>
          <a:r>
            <a:rPr lang="en-US" sz="2800" dirty="0">
              <a:solidFill>
                <a:schemeClr val="bg1"/>
              </a:solidFill>
            </a:rPr>
            <a:t>more</a:t>
          </a:r>
          <a:r>
            <a:rPr lang="en-US" sz="3200" dirty="0">
              <a:solidFill>
                <a:schemeClr val="bg1"/>
              </a:solidFill>
            </a:rPr>
            <a:t> producers are generating data and placing these in a buffer</a:t>
          </a:r>
        </a:p>
      </dgm:t>
    </dgm:pt>
    <dgm:pt modelId="{47E672CF-2850-6947-B27E-485C3AEAA424}" type="parTrans" cxnId="{07A70EDB-5576-8B43-8D0B-DD7F50CE7F17}">
      <dgm:prSet/>
      <dgm:spPr/>
      <dgm:t>
        <a:bodyPr/>
        <a:lstStyle/>
        <a:p>
          <a:endParaRPr lang="en-US"/>
        </a:p>
      </dgm:t>
    </dgm:pt>
    <dgm:pt modelId="{A88CA46A-B080-6C46-9957-0EF93D5428E2}" type="sibTrans" cxnId="{07A70EDB-5576-8B43-8D0B-DD7F50CE7F17}">
      <dgm:prSet/>
      <dgm:spPr/>
      <dgm:t>
        <a:bodyPr/>
        <a:lstStyle/>
        <a:p>
          <a:endParaRPr lang="en-US"/>
        </a:p>
      </dgm:t>
    </dgm:pt>
    <dgm:pt modelId="{6B004168-BC8C-F145-810F-93B41C7A0BE5}">
      <dgm:prSet custT="1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</a:rPr>
            <a:t>A single consumer is taking items out of the buffer one at a time</a:t>
          </a:r>
        </a:p>
      </dgm:t>
    </dgm:pt>
    <dgm:pt modelId="{DC4F0CD8-5D05-C944-A9B4-C41294EF32B2}" type="parTrans" cxnId="{97215901-35A1-B24E-BE2A-E4B58B7AE385}">
      <dgm:prSet/>
      <dgm:spPr/>
      <dgm:t>
        <a:bodyPr/>
        <a:lstStyle/>
        <a:p>
          <a:endParaRPr lang="en-US"/>
        </a:p>
      </dgm:t>
    </dgm:pt>
    <dgm:pt modelId="{B7A32575-2A76-3E46-B5AB-A76A5BA132B7}" type="sibTrans" cxnId="{97215901-35A1-B24E-BE2A-E4B58B7AE385}">
      <dgm:prSet/>
      <dgm:spPr/>
      <dgm:t>
        <a:bodyPr/>
        <a:lstStyle/>
        <a:p>
          <a:endParaRPr lang="en-US"/>
        </a:p>
      </dgm:t>
    </dgm:pt>
    <dgm:pt modelId="{88E986B8-7F0F-A946-BDC0-FD05E1829B0C}">
      <dgm:prSet custT="1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dirty="0">
              <a:solidFill>
                <a:schemeClr val="bg1"/>
              </a:solidFill>
            </a:rPr>
            <a:t>Only one producer or consumer may access the buffer at any one time</a:t>
          </a:r>
        </a:p>
      </dgm:t>
    </dgm:pt>
    <dgm:pt modelId="{A4DF1310-AE68-FC4D-A2A0-E842DE47A874}" type="parTrans" cxnId="{C8C9BC49-2BFE-E64C-A284-261D0B85069A}">
      <dgm:prSet/>
      <dgm:spPr/>
      <dgm:t>
        <a:bodyPr/>
        <a:lstStyle/>
        <a:p>
          <a:endParaRPr lang="en-US"/>
        </a:p>
      </dgm:t>
    </dgm:pt>
    <dgm:pt modelId="{8944BF98-7F51-8C42-AF3D-BD83D7EA4B86}" type="sibTrans" cxnId="{C8C9BC49-2BFE-E64C-A284-261D0B85069A}">
      <dgm:prSet/>
      <dgm:spPr/>
      <dgm:t>
        <a:bodyPr/>
        <a:lstStyle/>
        <a:p>
          <a:endParaRPr lang="en-US"/>
        </a:p>
      </dgm:t>
    </dgm:pt>
    <dgm:pt modelId="{1097D9BF-D6EE-F645-B86B-EB8202BE466B}">
      <dgm:prSet/>
      <dgm:spPr/>
      <dgm:t>
        <a:bodyPr/>
        <a:lstStyle/>
        <a:p>
          <a:r>
            <a:rPr lang="en-US" dirty="0"/>
            <a:t>The Problem:</a:t>
          </a:r>
        </a:p>
      </dgm:t>
    </dgm:pt>
    <dgm:pt modelId="{81DDE126-32AB-D741-8738-24BE48D4A02D}" type="parTrans" cxnId="{025D35A0-BFBE-8143-BF4A-36C41FAED1B7}">
      <dgm:prSet/>
      <dgm:spPr/>
      <dgm:t>
        <a:bodyPr/>
        <a:lstStyle/>
        <a:p>
          <a:endParaRPr lang="en-US"/>
        </a:p>
      </dgm:t>
    </dgm:pt>
    <dgm:pt modelId="{F0E057FC-5C5A-A843-AD44-105E09ADE54B}" type="sibTrans" cxnId="{025D35A0-BFBE-8143-BF4A-36C41FAED1B7}">
      <dgm:prSet/>
      <dgm:spPr/>
      <dgm:t>
        <a:bodyPr/>
        <a:lstStyle/>
        <a:p>
          <a:endParaRPr lang="en-US"/>
        </a:p>
      </dgm:t>
    </dgm:pt>
    <dgm:pt modelId="{68859321-50D7-6A47-9CEF-1D23ED860482}">
      <dgm:prSet/>
      <dgm:spPr/>
      <dgm:t>
        <a:bodyPr/>
        <a:lstStyle/>
        <a:p>
          <a:r>
            <a:rPr lang="en-US" dirty="0"/>
            <a:t>Ensure that the producer won’t try to add data into the buffer if its full, and that the consumer won’t try to remove data from an empty buffer</a:t>
          </a:r>
        </a:p>
      </dgm:t>
    </dgm:pt>
    <dgm:pt modelId="{99F7E1FF-FBED-C749-84FD-ADFC15A66C55}" type="parTrans" cxnId="{EA91773A-5AB7-D546-A3B1-E48B29C8C03F}">
      <dgm:prSet/>
      <dgm:spPr/>
      <dgm:t>
        <a:bodyPr/>
        <a:lstStyle/>
        <a:p>
          <a:endParaRPr lang="en-US"/>
        </a:p>
      </dgm:t>
    </dgm:pt>
    <dgm:pt modelId="{86F6F86A-EFF7-A641-9BF5-359A74C7EEF0}" type="sibTrans" cxnId="{EA91773A-5AB7-D546-A3B1-E48B29C8C03F}">
      <dgm:prSet/>
      <dgm:spPr/>
      <dgm:t>
        <a:bodyPr/>
        <a:lstStyle/>
        <a:p>
          <a:endParaRPr lang="en-US"/>
        </a:p>
      </dgm:t>
    </dgm:pt>
    <dgm:pt modelId="{13B7BB97-DDFE-4A4A-A4A8-99B0D7D237FD}" type="pres">
      <dgm:prSet presAssocID="{7C3CA0A9-4361-4A4C-8F7D-C068CECB64A9}" presName="vert0" presStyleCnt="0">
        <dgm:presLayoutVars>
          <dgm:dir/>
          <dgm:animOne val="branch"/>
          <dgm:animLvl val="lvl"/>
        </dgm:presLayoutVars>
      </dgm:prSet>
      <dgm:spPr/>
    </dgm:pt>
    <dgm:pt modelId="{E5A042C1-6D18-0649-8C09-CD2E069729C5}" type="pres">
      <dgm:prSet presAssocID="{32ADD72F-387D-5D49-B356-32480800A56F}" presName="thickLine" presStyleLbl="alignNode1" presStyleIdx="0" presStyleCnt="2"/>
      <dgm:spPr/>
    </dgm:pt>
    <dgm:pt modelId="{D59F924E-CACC-AC41-9B59-40E21616A7AF}" type="pres">
      <dgm:prSet presAssocID="{32ADD72F-387D-5D49-B356-32480800A56F}" presName="horz1" presStyleCnt="0"/>
      <dgm:spPr/>
    </dgm:pt>
    <dgm:pt modelId="{563547AD-1931-484D-9D9A-C06BF3922B4F}" type="pres">
      <dgm:prSet presAssocID="{32ADD72F-387D-5D49-B356-32480800A56F}" presName="tx1" presStyleLbl="revTx" presStyleIdx="0" presStyleCnt="6"/>
      <dgm:spPr/>
    </dgm:pt>
    <dgm:pt modelId="{9A8A5CB4-8E9B-D24F-ACC1-9C16AE86E276}" type="pres">
      <dgm:prSet presAssocID="{32ADD72F-387D-5D49-B356-32480800A56F}" presName="vert1" presStyleCnt="0"/>
      <dgm:spPr/>
    </dgm:pt>
    <dgm:pt modelId="{4C98ECD1-C299-0541-A774-0E968055C441}" type="pres">
      <dgm:prSet presAssocID="{890A5C6B-01FF-8644-9F42-531144637C24}" presName="vertSpace2a" presStyleCnt="0"/>
      <dgm:spPr/>
    </dgm:pt>
    <dgm:pt modelId="{A4797732-8B10-C645-AC92-E6292160EC06}" type="pres">
      <dgm:prSet presAssocID="{890A5C6B-01FF-8644-9F42-531144637C24}" presName="horz2" presStyleCnt="0"/>
      <dgm:spPr/>
    </dgm:pt>
    <dgm:pt modelId="{1502A575-5573-AB4E-86F0-958C2C37A4C0}" type="pres">
      <dgm:prSet presAssocID="{890A5C6B-01FF-8644-9F42-531144637C24}" presName="horzSpace2" presStyleCnt="0"/>
      <dgm:spPr/>
    </dgm:pt>
    <dgm:pt modelId="{74A2C20F-89BB-9D44-8FB5-0F2FFC72331A}" type="pres">
      <dgm:prSet presAssocID="{890A5C6B-01FF-8644-9F42-531144637C24}" presName="tx2" presStyleLbl="revTx" presStyleIdx="1" presStyleCnt="6"/>
      <dgm:spPr/>
    </dgm:pt>
    <dgm:pt modelId="{B135C2A4-BC2B-8742-9F6E-72F0D077C590}" type="pres">
      <dgm:prSet presAssocID="{890A5C6B-01FF-8644-9F42-531144637C24}" presName="vert2" presStyleCnt="0"/>
      <dgm:spPr/>
    </dgm:pt>
    <dgm:pt modelId="{01B6A1AA-3686-5245-A2F4-F14C44FFDE82}" type="pres">
      <dgm:prSet presAssocID="{890A5C6B-01FF-8644-9F42-531144637C24}" presName="thinLine2b" presStyleLbl="callout" presStyleIdx="0" presStyleCnt="4"/>
      <dgm:spPr/>
    </dgm:pt>
    <dgm:pt modelId="{A9CFD4EE-BA20-9646-9F1C-7F684FA91B68}" type="pres">
      <dgm:prSet presAssocID="{890A5C6B-01FF-8644-9F42-531144637C24}" presName="vertSpace2b" presStyleCnt="0"/>
      <dgm:spPr/>
    </dgm:pt>
    <dgm:pt modelId="{AF69EBE5-90D3-9C4D-A92F-C69C848E43F1}" type="pres">
      <dgm:prSet presAssocID="{6B004168-BC8C-F145-810F-93B41C7A0BE5}" presName="horz2" presStyleCnt="0"/>
      <dgm:spPr/>
    </dgm:pt>
    <dgm:pt modelId="{B2B4DD01-F413-714F-B486-8630DD4190F9}" type="pres">
      <dgm:prSet presAssocID="{6B004168-BC8C-F145-810F-93B41C7A0BE5}" presName="horzSpace2" presStyleCnt="0"/>
      <dgm:spPr/>
    </dgm:pt>
    <dgm:pt modelId="{8EF32437-8594-114A-AB67-6EA3945F8843}" type="pres">
      <dgm:prSet presAssocID="{6B004168-BC8C-F145-810F-93B41C7A0BE5}" presName="tx2" presStyleLbl="revTx" presStyleIdx="2" presStyleCnt="6"/>
      <dgm:spPr/>
    </dgm:pt>
    <dgm:pt modelId="{3F0ECCD9-C106-DA4B-9C21-196E44F2ADBD}" type="pres">
      <dgm:prSet presAssocID="{6B004168-BC8C-F145-810F-93B41C7A0BE5}" presName="vert2" presStyleCnt="0"/>
      <dgm:spPr/>
    </dgm:pt>
    <dgm:pt modelId="{4A91F80F-A60A-054E-A61C-D10D4CA9398F}" type="pres">
      <dgm:prSet presAssocID="{6B004168-BC8C-F145-810F-93B41C7A0BE5}" presName="thinLine2b" presStyleLbl="callout" presStyleIdx="1" presStyleCnt="4"/>
      <dgm:spPr/>
    </dgm:pt>
    <dgm:pt modelId="{E15E71DC-F80E-494D-BEA1-E69D8C2CE926}" type="pres">
      <dgm:prSet presAssocID="{6B004168-BC8C-F145-810F-93B41C7A0BE5}" presName="vertSpace2b" presStyleCnt="0"/>
      <dgm:spPr/>
    </dgm:pt>
    <dgm:pt modelId="{A546E1CF-EC4F-4A4B-85D3-EFF998007A89}" type="pres">
      <dgm:prSet presAssocID="{88E986B8-7F0F-A946-BDC0-FD05E1829B0C}" presName="horz2" presStyleCnt="0"/>
      <dgm:spPr/>
    </dgm:pt>
    <dgm:pt modelId="{83AFA89E-0098-BA4B-8ABE-7846B2C4EC5D}" type="pres">
      <dgm:prSet presAssocID="{88E986B8-7F0F-A946-BDC0-FD05E1829B0C}" presName="horzSpace2" presStyleCnt="0"/>
      <dgm:spPr/>
    </dgm:pt>
    <dgm:pt modelId="{42FFAE56-D9EB-8847-8A6F-85117A6EDA06}" type="pres">
      <dgm:prSet presAssocID="{88E986B8-7F0F-A946-BDC0-FD05E1829B0C}" presName="tx2" presStyleLbl="revTx" presStyleIdx="3" presStyleCnt="6"/>
      <dgm:spPr/>
    </dgm:pt>
    <dgm:pt modelId="{B96B43D7-468A-2A48-8B00-9912621279B4}" type="pres">
      <dgm:prSet presAssocID="{88E986B8-7F0F-A946-BDC0-FD05E1829B0C}" presName="vert2" presStyleCnt="0"/>
      <dgm:spPr/>
    </dgm:pt>
    <dgm:pt modelId="{87CBA865-EB53-744E-AC48-C906C50E8A16}" type="pres">
      <dgm:prSet presAssocID="{88E986B8-7F0F-A946-BDC0-FD05E1829B0C}" presName="thinLine2b" presStyleLbl="callout" presStyleIdx="2" presStyleCnt="4"/>
      <dgm:spPr/>
    </dgm:pt>
    <dgm:pt modelId="{42F1F92F-6256-CC49-AA86-1948EF3020F7}" type="pres">
      <dgm:prSet presAssocID="{88E986B8-7F0F-A946-BDC0-FD05E1829B0C}" presName="vertSpace2b" presStyleCnt="0"/>
      <dgm:spPr/>
    </dgm:pt>
    <dgm:pt modelId="{5A18F4C9-6F03-B349-965E-023A06E07B8F}" type="pres">
      <dgm:prSet presAssocID="{1097D9BF-D6EE-F645-B86B-EB8202BE466B}" presName="thickLine" presStyleLbl="alignNode1" presStyleIdx="1" presStyleCnt="2"/>
      <dgm:spPr>
        <a:ln>
          <a:noFill/>
        </a:ln>
      </dgm:spPr>
    </dgm:pt>
    <dgm:pt modelId="{DD871E7F-3617-2140-B849-7FA675E54C21}" type="pres">
      <dgm:prSet presAssocID="{1097D9BF-D6EE-F645-B86B-EB8202BE466B}" presName="horz1" presStyleCnt="0"/>
      <dgm:spPr/>
    </dgm:pt>
    <dgm:pt modelId="{A6A6CCC5-7F22-9B40-8787-3789959FF659}" type="pres">
      <dgm:prSet presAssocID="{1097D9BF-D6EE-F645-B86B-EB8202BE466B}" presName="tx1" presStyleLbl="revTx" presStyleIdx="4" presStyleCnt="6"/>
      <dgm:spPr/>
    </dgm:pt>
    <dgm:pt modelId="{6F661837-5440-D448-A7E5-76C2AD9D90F3}" type="pres">
      <dgm:prSet presAssocID="{1097D9BF-D6EE-F645-B86B-EB8202BE466B}" presName="vert1" presStyleCnt="0"/>
      <dgm:spPr/>
    </dgm:pt>
    <dgm:pt modelId="{9108D3A2-9D1F-C848-B75A-370ABEC8FC4F}" type="pres">
      <dgm:prSet presAssocID="{68859321-50D7-6A47-9CEF-1D23ED860482}" presName="vertSpace2a" presStyleCnt="0"/>
      <dgm:spPr/>
    </dgm:pt>
    <dgm:pt modelId="{9DCDFFF2-AAED-D140-8E88-3125472E7CC5}" type="pres">
      <dgm:prSet presAssocID="{68859321-50D7-6A47-9CEF-1D23ED860482}" presName="horz2" presStyleCnt="0"/>
      <dgm:spPr/>
    </dgm:pt>
    <dgm:pt modelId="{5B96CC12-4FFB-0541-B410-07058E36FC5D}" type="pres">
      <dgm:prSet presAssocID="{68859321-50D7-6A47-9CEF-1D23ED860482}" presName="horzSpace2" presStyleCnt="0"/>
      <dgm:spPr/>
    </dgm:pt>
    <dgm:pt modelId="{A83C412D-1890-E047-B89D-AE0BF5D67856}" type="pres">
      <dgm:prSet presAssocID="{68859321-50D7-6A47-9CEF-1D23ED860482}" presName="tx2" presStyleLbl="revTx" presStyleIdx="5" presStyleCnt="6"/>
      <dgm:spPr/>
    </dgm:pt>
    <dgm:pt modelId="{694B60E9-A12F-3E41-9D44-6F88925141B1}" type="pres">
      <dgm:prSet presAssocID="{68859321-50D7-6A47-9CEF-1D23ED860482}" presName="vert2" presStyleCnt="0"/>
      <dgm:spPr/>
    </dgm:pt>
    <dgm:pt modelId="{583F4718-80EE-7F4E-8F00-C3D546DF95AA}" type="pres">
      <dgm:prSet presAssocID="{68859321-50D7-6A47-9CEF-1D23ED860482}" presName="thinLine2b" presStyleLbl="callout" presStyleIdx="3" presStyleCnt="4"/>
      <dgm:spPr/>
    </dgm:pt>
    <dgm:pt modelId="{366DB853-06FA-2941-ADC3-5BC49B0D70A5}" type="pres">
      <dgm:prSet presAssocID="{68859321-50D7-6A47-9CEF-1D23ED860482}" presName="vertSpace2b" presStyleCnt="0"/>
      <dgm:spPr/>
    </dgm:pt>
  </dgm:ptLst>
  <dgm:cxnLst>
    <dgm:cxn modelId="{97215901-35A1-B24E-BE2A-E4B58B7AE385}" srcId="{32ADD72F-387D-5D49-B356-32480800A56F}" destId="{6B004168-BC8C-F145-810F-93B41C7A0BE5}" srcOrd="1" destOrd="0" parTransId="{DC4F0CD8-5D05-C944-A9B4-C41294EF32B2}" sibTransId="{B7A32575-2A76-3E46-B5AB-A76A5BA132B7}"/>
    <dgm:cxn modelId="{719C070B-E364-A846-883A-057D2FF59687}" type="presOf" srcId="{890A5C6B-01FF-8644-9F42-531144637C24}" destId="{74A2C20F-89BB-9D44-8FB5-0F2FFC72331A}" srcOrd="0" destOrd="0" presId="urn:microsoft.com/office/officeart/2008/layout/LinedList"/>
    <dgm:cxn modelId="{C9076B14-AAFA-E940-B08E-9449D88E4DFE}" type="presOf" srcId="{6B004168-BC8C-F145-810F-93B41C7A0BE5}" destId="{8EF32437-8594-114A-AB67-6EA3945F8843}" srcOrd="0" destOrd="0" presId="urn:microsoft.com/office/officeart/2008/layout/LinedList"/>
    <dgm:cxn modelId="{EF10C333-2D65-2E47-B843-F834084BEDE2}" srcId="{7C3CA0A9-4361-4A4C-8F7D-C068CECB64A9}" destId="{32ADD72F-387D-5D49-B356-32480800A56F}" srcOrd="0" destOrd="0" parTransId="{ACBCBA39-A19B-0D4A-825F-1C02F1751A15}" sibTransId="{96A0B8D0-E21D-B546-B2B7-D5F5525779A8}"/>
    <dgm:cxn modelId="{EA91773A-5AB7-D546-A3B1-E48B29C8C03F}" srcId="{1097D9BF-D6EE-F645-B86B-EB8202BE466B}" destId="{68859321-50D7-6A47-9CEF-1D23ED860482}" srcOrd="0" destOrd="0" parTransId="{99F7E1FF-FBED-C749-84FD-ADFC15A66C55}" sibTransId="{86F6F86A-EFF7-A641-9BF5-359A74C7EEF0}"/>
    <dgm:cxn modelId="{787F4F3F-4B3C-2045-959E-9CCE1B28C96A}" type="presOf" srcId="{7C3CA0A9-4361-4A4C-8F7D-C068CECB64A9}" destId="{13B7BB97-DDFE-4A4A-A4A8-99B0D7D237FD}" srcOrd="0" destOrd="0" presId="urn:microsoft.com/office/officeart/2008/layout/LinedList"/>
    <dgm:cxn modelId="{A6AE8E60-EA6D-7446-8885-6F2828424634}" type="presOf" srcId="{88E986B8-7F0F-A946-BDC0-FD05E1829B0C}" destId="{42FFAE56-D9EB-8847-8A6F-85117A6EDA06}" srcOrd="0" destOrd="0" presId="urn:microsoft.com/office/officeart/2008/layout/LinedList"/>
    <dgm:cxn modelId="{52F7ED65-0784-5644-AEC2-867F4401939E}" type="presOf" srcId="{68859321-50D7-6A47-9CEF-1D23ED860482}" destId="{A83C412D-1890-E047-B89D-AE0BF5D67856}" srcOrd="0" destOrd="0" presId="urn:microsoft.com/office/officeart/2008/layout/LinedList"/>
    <dgm:cxn modelId="{C8C9BC49-2BFE-E64C-A284-261D0B85069A}" srcId="{32ADD72F-387D-5D49-B356-32480800A56F}" destId="{88E986B8-7F0F-A946-BDC0-FD05E1829B0C}" srcOrd="2" destOrd="0" parTransId="{A4DF1310-AE68-FC4D-A2A0-E842DE47A874}" sibTransId="{8944BF98-7F51-8C42-AF3D-BD83D7EA4B86}"/>
    <dgm:cxn modelId="{7ABA9E6E-6C48-4C4C-B452-DA79432C13CA}" type="presOf" srcId="{32ADD72F-387D-5D49-B356-32480800A56F}" destId="{563547AD-1931-484D-9D9A-C06BF3922B4F}" srcOrd="0" destOrd="0" presId="urn:microsoft.com/office/officeart/2008/layout/LinedList"/>
    <dgm:cxn modelId="{025D35A0-BFBE-8143-BF4A-36C41FAED1B7}" srcId="{7C3CA0A9-4361-4A4C-8F7D-C068CECB64A9}" destId="{1097D9BF-D6EE-F645-B86B-EB8202BE466B}" srcOrd="1" destOrd="0" parTransId="{81DDE126-32AB-D741-8738-24BE48D4A02D}" sibTransId="{F0E057FC-5C5A-A843-AD44-105E09ADE54B}"/>
    <dgm:cxn modelId="{98A9A0AB-FC84-2C43-9826-6D6396641F1F}" type="presOf" srcId="{1097D9BF-D6EE-F645-B86B-EB8202BE466B}" destId="{A6A6CCC5-7F22-9B40-8787-3789959FF659}" srcOrd="0" destOrd="0" presId="urn:microsoft.com/office/officeart/2008/layout/LinedList"/>
    <dgm:cxn modelId="{07A70EDB-5576-8B43-8D0B-DD7F50CE7F17}" srcId="{32ADD72F-387D-5D49-B356-32480800A56F}" destId="{890A5C6B-01FF-8644-9F42-531144637C24}" srcOrd="0" destOrd="0" parTransId="{47E672CF-2850-6947-B27E-485C3AEAA424}" sibTransId="{A88CA46A-B080-6C46-9957-0EF93D5428E2}"/>
    <dgm:cxn modelId="{7FC15259-ED22-834D-A7E7-0E5C93D9A240}" type="presParOf" srcId="{13B7BB97-DDFE-4A4A-A4A8-99B0D7D237FD}" destId="{E5A042C1-6D18-0649-8C09-CD2E069729C5}" srcOrd="0" destOrd="0" presId="urn:microsoft.com/office/officeart/2008/layout/LinedList"/>
    <dgm:cxn modelId="{70CD0984-B488-A14E-8AE9-27CE8204CE89}" type="presParOf" srcId="{13B7BB97-DDFE-4A4A-A4A8-99B0D7D237FD}" destId="{D59F924E-CACC-AC41-9B59-40E21616A7AF}" srcOrd="1" destOrd="0" presId="urn:microsoft.com/office/officeart/2008/layout/LinedList"/>
    <dgm:cxn modelId="{625E76A3-15C5-B54F-80ED-735A319429C9}" type="presParOf" srcId="{D59F924E-CACC-AC41-9B59-40E21616A7AF}" destId="{563547AD-1931-484D-9D9A-C06BF3922B4F}" srcOrd="0" destOrd="0" presId="urn:microsoft.com/office/officeart/2008/layout/LinedList"/>
    <dgm:cxn modelId="{EAC32565-8A48-B446-8F87-8C712FD6346F}" type="presParOf" srcId="{D59F924E-CACC-AC41-9B59-40E21616A7AF}" destId="{9A8A5CB4-8E9B-D24F-ACC1-9C16AE86E276}" srcOrd="1" destOrd="0" presId="urn:microsoft.com/office/officeart/2008/layout/LinedList"/>
    <dgm:cxn modelId="{D2658134-B316-1D49-968D-AB210D50232C}" type="presParOf" srcId="{9A8A5CB4-8E9B-D24F-ACC1-9C16AE86E276}" destId="{4C98ECD1-C299-0541-A774-0E968055C441}" srcOrd="0" destOrd="0" presId="urn:microsoft.com/office/officeart/2008/layout/LinedList"/>
    <dgm:cxn modelId="{D7D4DBCE-086D-8043-9F90-1E8F8A1E71C5}" type="presParOf" srcId="{9A8A5CB4-8E9B-D24F-ACC1-9C16AE86E276}" destId="{A4797732-8B10-C645-AC92-E6292160EC06}" srcOrd="1" destOrd="0" presId="urn:microsoft.com/office/officeart/2008/layout/LinedList"/>
    <dgm:cxn modelId="{E945C3FE-F824-5A43-8810-B7B74EB9450F}" type="presParOf" srcId="{A4797732-8B10-C645-AC92-E6292160EC06}" destId="{1502A575-5573-AB4E-86F0-958C2C37A4C0}" srcOrd="0" destOrd="0" presId="urn:microsoft.com/office/officeart/2008/layout/LinedList"/>
    <dgm:cxn modelId="{962D6291-E391-C140-8596-FA3B8B8F8686}" type="presParOf" srcId="{A4797732-8B10-C645-AC92-E6292160EC06}" destId="{74A2C20F-89BB-9D44-8FB5-0F2FFC72331A}" srcOrd="1" destOrd="0" presId="urn:microsoft.com/office/officeart/2008/layout/LinedList"/>
    <dgm:cxn modelId="{AE4C3029-6F6C-5543-BAD5-2707959F45BB}" type="presParOf" srcId="{A4797732-8B10-C645-AC92-E6292160EC06}" destId="{B135C2A4-BC2B-8742-9F6E-72F0D077C590}" srcOrd="2" destOrd="0" presId="urn:microsoft.com/office/officeart/2008/layout/LinedList"/>
    <dgm:cxn modelId="{EF64A1CE-AF85-1F41-9A2F-2329338CB325}" type="presParOf" srcId="{9A8A5CB4-8E9B-D24F-ACC1-9C16AE86E276}" destId="{01B6A1AA-3686-5245-A2F4-F14C44FFDE82}" srcOrd="2" destOrd="0" presId="urn:microsoft.com/office/officeart/2008/layout/LinedList"/>
    <dgm:cxn modelId="{CD225169-07DA-A044-B447-123807FA29E9}" type="presParOf" srcId="{9A8A5CB4-8E9B-D24F-ACC1-9C16AE86E276}" destId="{A9CFD4EE-BA20-9646-9F1C-7F684FA91B68}" srcOrd="3" destOrd="0" presId="urn:microsoft.com/office/officeart/2008/layout/LinedList"/>
    <dgm:cxn modelId="{205A2099-8BBB-4349-AB2C-12916F61C1A2}" type="presParOf" srcId="{9A8A5CB4-8E9B-D24F-ACC1-9C16AE86E276}" destId="{AF69EBE5-90D3-9C4D-A92F-C69C848E43F1}" srcOrd="4" destOrd="0" presId="urn:microsoft.com/office/officeart/2008/layout/LinedList"/>
    <dgm:cxn modelId="{5BB8C42E-9CE1-854E-B0D1-75FA49391867}" type="presParOf" srcId="{AF69EBE5-90D3-9C4D-A92F-C69C848E43F1}" destId="{B2B4DD01-F413-714F-B486-8630DD4190F9}" srcOrd="0" destOrd="0" presId="urn:microsoft.com/office/officeart/2008/layout/LinedList"/>
    <dgm:cxn modelId="{8F14A57A-4E9D-AF44-BF1B-B9B9E531CEA5}" type="presParOf" srcId="{AF69EBE5-90D3-9C4D-A92F-C69C848E43F1}" destId="{8EF32437-8594-114A-AB67-6EA3945F8843}" srcOrd="1" destOrd="0" presId="urn:microsoft.com/office/officeart/2008/layout/LinedList"/>
    <dgm:cxn modelId="{4D1322ED-1BC5-B24C-8B62-F0E573E6C76A}" type="presParOf" srcId="{AF69EBE5-90D3-9C4D-A92F-C69C848E43F1}" destId="{3F0ECCD9-C106-DA4B-9C21-196E44F2ADBD}" srcOrd="2" destOrd="0" presId="urn:microsoft.com/office/officeart/2008/layout/LinedList"/>
    <dgm:cxn modelId="{9F5804E9-1662-264A-9579-032FFB05A231}" type="presParOf" srcId="{9A8A5CB4-8E9B-D24F-ACC1-9C16AE86E276}" destId="{4A91F80F-A60A-054E-A61C-D10D4CA9398F}" srcOrd="5" destOrd="0" presId="urn:microsoft.com/office/officeart/2008/layout/LinedList"/>
    <dgm:cxn modelId="{F63B5272-EBD6-844B-BA7E-DAC694CE2E22}" type="presParOf" srcId="{9A8A5CB4-8E9B-D24F-ACC1-9C16AE86E276}" destId="{E15E71DC-F80E-494D-BEA1-E69D8C2CE926}" srcOrd="6" destOrd="0" presId="urn:microsoft.com/office/officeart/2008/layout/LinedList"/>
    <dgm:cxn modelId="{DF1F032B-9AE1-054D-BF8D-850FD038DEAF}" type="presParOf" srcId="{9A8A5CB4-8E9B-D24F-ACC1-9C16AE86E276}" destId="{A546E1CF-EC4F-4A4B-85D3-EFF998007A89}" srcOrd="7" destOrd="0" presId="urn:microsoft.com/office/officeart/2008/layout/LinedList"/>
    <dgm:cxn modelId="{69C9093E-FE1A-C144-BEF9-FE9499F36841}" type="presParOf" srcId="{A546E1CF-EC4F-4A4B-85D3-EFF998007A89}" destId="{83AFA89E-0098-BA4B-8ABE-7846B2C4EC5D}" srcOrd="0" destOrd="0" presId="urn:microsoft.com/office/officeart/2008/layout/LinedList"/>
    <dgm:cxn modelId="{9F099E79-7010-0542-AC71-B63EEE9F0CCD}" type="presParOf" srcId="{A546E1CF-EC4F-4A4B-85D3-EFF998007A89}" destId="{42FFAE56-D9EB-8847-8A6F-85117A6EDA06}" srcOrd="1" destOrd="0" presId="urn:microsoft.com/office/officeart/2008/layout/LinedList"/>
    <dgm:cxn modelId="{E0CF6DE7-1C1F-E74F-A8CF-31256EBA0988}" type="presParOf" srcId="{A546E1CF-EC4F-4A4B-85D3-EFF998007A89}" destId="{B96B43D7-468A-2A48-8B00-9912621279B4}" srcOrd="2" destOrd="0" presId="urn:microsoft.com/office/officeart/2008/layout/LinedList"/>
    <dgm:cxn modelId="{ED9A470F-F9F0-DF41-86CE-1677C7A3B811}" type="presParOf" srcId="{9A8A5CB4-8E9B-D24F-ACC1-9C16AE86E276}" destId="{87CBA865-EB53-744E-AC48-C906C50E8A16}" srcOrd="8" destOrd="0" presId="urn:microsoft.com/office/officeart/2008/layout/LinedList"/>
    <dgm:cxn modelId="{50289BD1-1732-F748-93BF-3AEAB4F863AC}" type="presParOf" srcId="{9A8A5CB4-8E9B-D24F-ACC1-9C16AE86E276}" destId="{42F1F92F-6256-CC49-AA86-1948EF3020F7}" srcOrd="9" destOrd="0" presId="urn:microsoft.com/office/officeart/2008/layout/LinedList"/>
    <dgm:cxn modelId="{ED351C36-2DDA-5343-90E5-0D9E1AFFC64D}" type="presParOf" srcId="{13B7BB97-DDFE-4A4A-A4A8-99B0D7D237FD}" destId="{5A18F4C9-6F03-B349-965E-023A06E07B8F}" srcOrd="2" destOrd="0" presId="urn:microsoft.com/office/officeart/2008/layout/LinedList"/>
    <dgm:cxn modelId="{966725C7-E78A-5640-89F2-F2B539B25805}" type="presParOf" srcId="{13B7BB97-DDFE-4A4A-A4A8-99B0D7D237FD}" destId="{DD871E7F-3617-2140-B849-7FA675E54C21}" srcOrd="3" destOrd="0" presId="urn:microsoft.com/office/officeart/2008/layout/LinedList"/>
    <dgm:cxn modelId="{0E2FACBC-A291-3244-873C-A1F621173C04}" type="presParOf" srcId="{DD871E7F-3617-2140-B849-7FA675E54C21}" destId="{A6A6CCC5-7F22-9B40-8787-3789959FF659}" srcOrd="0" destOrd="0" presId="urn:microsoft.com/office/officeart/2008/layout/LinedList"/>
    <dgm:cxn modelId="{051F74AE-3290-7E47-AE25-C21109BE929A}" type="presParOf" srcId="{DD871E7F-3617-2140-B849-7FA675E54C21}" destId="{6F661837-5440-D448-A7E5-76C2AD9D90F3}" srcOrd="1" destOrd="0" presId="urn:microsoft.com/office/officeart/2008/layout/LinedList"/>
    <dgm:cxn modelId="{9121B732-B2EA-CF4A-9CE1-442F06A7689F}" type="presParOf" srcId="{6F661837-5440-D448-A7E5-76C2AD9D90F3}" destId="{9108D3A2-9D1F-C848-B75A-370ABEC8FC4F}" srcOrd="0" destOrd="0" presId="urn:microsoft.com/office/officeart/2008/layout/LinedList"/>
    <dgm:cxn modelId="{EEB2C2FC-88E0-CF4A-B597-5BB4B159643F}" type="presParOf" srcId="{6F661837-5440-D448-A7E5-76C2AD9D90F3}" destId="{9DCDFFF2-AAED-D140-8E88-3125472E7CC5}" srcOrd="1" destOrd="0" presId="urn:microsoft.com/office/officeart/2008/layout/LinedList"/>
    <dgm:cxn modelId="{DF83FCE5-A78F-5E43-A346-CD423A321E8A}" type="presParOf" srcId="{9DCDFFF2-AAED-D140-8E88-3125472E7CC5}" destId="{5B96CC12-4FFB-0541-B410-07058E36FC5D}" srcOrd="0" destOrd="0" presId="urn:microsoft.com/office/officeart/2008/layout/LinedList"/>
    <dgm:cxn modelId="{51F2AF0C-178E-CB48-BEBD-032D8D38974F}" type="presParOf" srcId="{9DCDFFF2-AAED-D140-8E88-3125472E7CC5}" destId="{A83C412D-1890-E047-B89D-AE0BF5D67856}" srcOrd="1" destOrd="0" presId="urn:microsoft.com/office/officeart/2008/layout/LinedList"/>
    <dgm:cxn modelId="{81764F64-9639-554A-9488-3A5DDB449548}" type="presParOf" srcId="{9DCDFFF2-AAED-D140-8E88-3125472E7CC5}" destId="{694B60E9-A12F-3E41-9D44-6F88925141B1}" srcOrd="2" destOrd="0" presId="urn:microsoft.com/office/officeart/2008/layout/LinedList"/>
    <dgm:cxn modelId="{E6484D89-FA6F-F149-854E-8FAC5DAAD90B}" type="presParOf" srcId="{6F661837-5440-D448-A7E5-76C2AD9D90F3}" destId="{583F4718-80EE-7F4E-8F00-C3D546DF95AA}" srcOrd="2" destOrd="0" presId="urn:microsoft.com/office/officeart/2008/layout/LinedList"/>
    <dgm:cxn modelId="{FBEECE3B-EF73-E94D-A6F4-57CB206B2EB3}" type="presParOf" srcId="{6F661837-5440-D448-A7E5-76C2AD9D90F3}" destId="{366DB853-06FA-2941-ADC3-5BC49B0D70A5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78A990-084D-244A-ABFA-1DBDCB28F056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D498C7-3DDE-0C46-9AE3-319907EB4EE7}">
      <dgm:prSet/>
      <dgm:spPr>
        <a:solidFill>
          <a:schemeClr val="accent3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dirty="0"/>
            <a:t>Local data variables are accessible only by the monitor’s procedures and not by any external procedure</a:t>
          </a:r>
        </a:p>
      </dgm:t>
    </dgm:pt>
    <dgm:pt modelId="{8D950DE2-9FCB-674D-9547-FD7F92868FDF}" type="parTrans" cxnId="{9060B13E-EB83-584D-AC05-258206B1E1DC}">
      <dgm:prSet/>
      <dgm:spPr/>
      <dgm:t>
        <a:bodyPr/>
        <a:lstStyle/>
        <a:p>
          <a:endParaRPr lang="en-US"/>
        </a:p>
      </dgm:t>
    </dgm:pt>
    <dgm:pt modelId="{5CE9E49E-63E3-924D-9DA4-CE09FF92C74D}" type="sibTrans" cxnId="{9060B13E-EB83-584D-AC05-258206B1E1DC}">
      <dgm:prSet/>
      <dgm:spPr/>
      <dgm:t>
        <a:bodyPr/>
        <a:lstStyle/>
        <a:p>
          <a:endParaRPr lang="en-US"/>
        </a:p>
      </dgm:t>
    </dgm:pt>
    <dgm:pt modelId="{8EA9CC64-AB13-CE41-A069-63201EE90D17}">
      <dgm:prSet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dirty="0"/>
            <a:t>Process enters monitor by invoking one of its procedures</a:t>
          </a:r>
        </a:p>
      </dgm:t>
    </dgm:pt>
    <dgm:pt modelId="{B8F14AB4-9BCB-FB49-B1D5-5A4A82657B1D}" type="parTrans" cxnId="{2A8E4868-B2DB-2F49-A4A5-95FEC4EF9A34}">
      <dgm:prSet/>
      <dgm:spPr/>
      <dgm:t>
        <a:bodyPr/>
        <a:lstStyle/>
        <a:p>
          <a:endParaRPr lang="en-US"/>
        </a:p>
      </dgm:t>
    </dgm:pt>
    <dgm:pt modelId="{10A7DE3D-0A3F-A145-95C0-0BF97558CB2F}" type="sibTrans" cxnId="{2A8E4868-B2DB-2F49-A4A5-95FEC4EF9A34}">
      <dgm:prSet/>
      <dgm:spPr/>
      <dgm:t>
        <a:bodyPr/>
        <a:lstStyle/>
        <a:p>
          <a:endParaRPr lang="en-US"/>
        </a:p>
      </dgm:t>
    </dgm:pt>
    <dgm:pt modelId="{6E91142C-36C5-A64D-8E23-3E1F763F275F}">
      <dgm:prSet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dirty="0"/>
            <a:t>Only one process may be executing in the monitor at a time</a:t>
          </a:r>
        </a:p>
      </dgm:t>
    </dgm:pt>
    <dgm:pt modelId="{0CE164C2-1D94-CD4E-99FA-05E077D244EE}" type="parTrans" cxnId="{087B68F7-DC65-3E4E-9C58-622EDA633B35}">
      <dgm:prSet/>
      <dgm:spPr/>
      <dgm:t>
        <a:bodyPr/>
        <a:lstStyle/>
        <a:p>
          <a:endParaRPr lang="en-US"/>
        </a:p>
      </dgm:t>
    </dgm:pt>
    <dgm:pt modelId="{4E5A11BF-DB4A-C947-B5E9-A877E3978015}" type="sibTrans" cxnId="{087B68F7-DC65-3E4E-9C58-622EDA633B35}">
      <dgm:prSet/>
      <dgm:spPr/>
      <dgm:t>
        <a:bodyPr/>
        <a:lstStyle/>
        <a:p>
          <a:endParaRPr lang="en-US"/>
        </a:p>
      </dgm:t>
    </dgm:pt>
    <dgm:pt modelId="{93D5CD29-E19E-DD4B-A1C4-624BCFD6A397}" type="pres">
      <dgm:prSet presAssocID="{6978A990-084D-244A-ABFA-1DBDCB28F056}" presName="Name0" presStyleCnt="0">
        <dgm:presLayoutVars>
          <dgm:dir/>
          <dgm:animLvl val="lvl"/>
          <dgm:resizeHandles val="exact"/>
        </dgm:presLayoutVars>
      </dgm:prSet>
      <dgm:spPr/>
    </dgm:pt>
    <dgm:pt modelId="{43AA21C6-2510-9145-98F9-F76937106F86}" type="pres">
      <dgm:prSet presAssocID="{6E91142C-36C5-A64D-8E23-3E1F763F275F}" presName="boxAndChildren" presStyleCnt="0"/>
      <dgm:spPr/>
    </dgm:pt>
    <dgm:pt modelId="{D12AA6B8-84E5-7B4E-8638-00D328B45D77}" type="pres">
      <dgm:prSet presAssocID="{6E91142C-36C5-A64D-8E23-3E1F763F275F}" presName="parentTextBox" presStyleLbl="node1" presStyleIdx="0" presStyleCnt="3"/>
      <dgm:spPr/>
    </dgm:pt>
    <dgm:pt modelId="{9BC2A5BB-A071-FE45-BC35-8CF516A8F244}" type="pres">
      <dgm:prSet presAssocID="{10A7DE3D-0A3F-A145-95C0-0BF97558CB2F}" presName="sp" presStyleCnt="0"/>
      <dgm:spPr/>
    </dgm:pt>
    <dgm:pt modelId="{D832BF20-84F1-384A-B33B-276AD9740FCA}" type="pres">
      <dgm:prSet presAssocID="{8EA9CC64-AB13-CE41-A069-63201EE90D17}" presName="arrowAndChildren" presStyleCnt="0"/>
      <dgm:spPr/>
    </dgm:pt>
    <dgm:pt modelId="{8579B117-7007-874B-B7B6-BBD102E64284}" type="pres">
      <dgm:prSet presAssocID="{8EA9CC64-AB13-CE41-A069-63201EE90D17}" presName="parentTextArrow" presStyleLbl="node1" presStyleIdx="1" presStyleCnt="3"/>
      <dgm:spPr/>
    </dgm:pt>
    <dgm:pt modelId="{40D8F817-2054-104D-A800-9C1471B90625}" type="pres">
      <dgm:prSet presAssocID="{5CE9E49E-63E3-924D-9DA4-CE09FF92C74D}" presName="sp" presStyleCnt="0"/>
      <dgm:spPr/>
    </dgm:pt>
    <dgm:pt modelId="{72A56203-72A4-6447-8BA8-907A3A7C67DE}" type="pres">
      <dgm:prSet presAssocID="{0CD498C7-3DDE-0C46-9AE3-319907EB4EE7}" presName="arrowAndChildren" presStyleCnt="0"/>
      <dgm:spPr/>
    </dgm:pt>
    <dgm:pt modelId="{3C7C1CF7-7300-9441-8B88-36609FBE0526}" type="pres">
      <dgm:prSet presAssocID="{0CD498C7-3DDE-0C46-9AE3-319907EB4EE7}" presName="parentTextArrow" presStyleLbl="node1" presStyleIdx="2" presStyleCnt="3"/>
      <dgm:spPr/>
    </dgm:pt>
  </dgm:ptLst>
  <dgm:cxnLst>
    <dgm:cxn modelId="{32C00325-0F76-B44C-B5D7-77C605CDA041}" type="presOf" srcId="{6978A990-084D-244A-ABFA-1DBDCB28F056}" destId="{93D5CD29-E19E-DD4B-A1C4-624BCFD6A397}" srcOrd="0" destOrd="0" presId="urn:microsoft.com/office/officeart/2005/8/layout/process4"/>
    <dgm:cxn modelId="{9060B13E-EB83-584D-AC05-258206B1E1DC}" srcId="{6978A990-084D-244A-ABFA-1DBDCB28F056}" destId="{0CD498C7-3DDE-0C46-9AE3-319907EB4EE7}" srcOrd="0" destOrd="0" parTransId="{8D950DE2-9FCB-674D-9547-FD7F92868FDF}" sibTransId="{5CE9E49E-63E3-924D-9DA4-CE09FF92C74D}"/>
    <dgm:cxn modelId="{2A8E4868-B2DB-2F49-A4A5-95FEC4EF9A34}" srcId="{6978A990-084D-244A-ABFA-1DBDCB28F056}" destId="{8EA9CC64-AB13-CE41-A069-63201EE90D17}" srcOrd="1" destOrd="0" parTransId="{B8F14AB4-9BCB-FB49-B1D5-5A4A82657B1D}" sibTransId="{10A7DE3D-0A3F-A145-95C0-0BF97558CB2F}"/>
    <dgm:cxn modelId="{D2D20F53-5735-2F41-BA5B-8A298AFFC416}" type="presOf" srcId="{8EA9CC64-AB13-CE41-A069-63201EE90D17}" destId="{8579B117-7007-874B-B7B6-BBD102E64284}" srcOrd="0" destOrd="0" presId="urn:microsoft.com/office/officeart/2005/8/layout/process4"/>
    <dgm:cxn modelId="{6C1CFE9C-E499-BC47-AC7F-9AC0099442AD}" type="presOf" srcId="{6E91142C-36C5-A64D-8E23-3E1F763F275F}" destId="{D12AA6B8-84E5-7B4E-8638-00D328B45D77}" srcOrd="0" destOrd="0" presId="urn:microsoft.com/office/officeart/2005/8/layout/process4"/>
    <dgm:cxn modelId="{73AF20E7-B39F-AE4C-9FF3-EFFF4CBABF95}" type="presOf" srcId="{0CD498C7-3DDE-0C46-9AE3-319907EB4EE7}" destId="{3C7C1CF7-7300-9441-8B88-36609FBE0526}" srcOrd="0" destOrd="0" presId="urn:microsoft.com/office/officeart/2005/8/layout/process4"/>
    <dgm:cxn modelId="{087B68F7-DC65-3E4E-9C58-622EDA633B35}" srcId="{6978A990-084D-244A-ABFA-1DBDCB28F056}" destId="{6E91142C-36C5-A64D-8E23-3E1F763F275F}" srcOrd="2" destOrd="0" parTransId="{0CE164C2-1D94-CD4E-99FA-05E077D244EE}" sibTransId="{4E5A11BF-DB4A-C947-B5E9-A877E3978015}"/>
    <dgm:cxn modelId="{EC9F11CB-3500-4243-BD99-09FE796A3F8E}" type="presParOf" srcId="{93D5CD29-E19E-DD4B-A1C4-624BCFD6A397}" destId="{43AA21C6-2510-9145-98F9-F76937106F86}" srcOrd="0" destOrd="0" presId="urn:microsoft.com/office/officeart/2005/8/layout/process4"/>
    <dgm:cxn modelId="{6AC83CC1-0B1F-7C40-A91C-F1E932191E11}" type="presParOf" srcId="{43AA21C6-2510-9145-98F9-F76937106F86}" destId="{D12AA6B8-84E5-7B4E-8638-00D328B45D77}" srcOrd="0" destOrd="0" presId="urn:microsoft.com/office/officeart/2005/8/layout/process4"/>
    <dgm:cxn modelId="{17A30893-C26E-B24B-B299-2878BB823A59}" type="presParOf" srcId="{93D5CD29-E19E-DD4B-A1C4-624BCFD6A397}" destId="{9BC2A5BB-A071-FE45-BC35-8CF516A8F244}" srcOrd="1" destOrd="0" presId="urn:microsoft.com/office/officeart/2005/8/layout/process4"/>
    <dgm:cxn modelId="{671CCE1D-8F2F-734C-A4FF-66D8E4D8CEBF}" type="presParOf" srcId="{93D5CD29-E19E-DD4B-A1C4-624BCFD6A397}" destId="{D832BF20-84F1-384A-B33B-276AD9740FCA}" srcOrd="2" destOrd="0" presId="urn:microsoft.com/office/officeart/2005/8/layout/process4"/>
    <dgm:cxn modelId="{57BB761A-2899-CD48-931A-5CDA7B9B6396}" type="presParOf" srcId="{D832BF20-84F1-384A-B33B-276AD9740FCA}" destId="{8579B117-7007-874B-B7B6-BBD102E64284}" srcOrd="0" destOrd="0" presId="urn:microsoft.com/office/officeart/2005/8/layout/process4"/>
    <dgm:cxn modelId="{9C112418-83EF-3B4E-BE43-F99990EF3122}" type="presParOf" srcId="{93D5CD29-E19E-DD4B-A1C4-624BCFD6A397}" destId="{40D8F817-2054-104D-A800-9C1471B90625}" srcOrd="3" destOrd="0" presId="urn:microsoft.com/office/officeart/2005/8/layout/process4"/>
    <dgm:cxn modelId="{DFD9E09F-183E-D648-99F9-F32514B0BEE4}" type="presParOf" srcId="{93D5CD29-E19E-DD4B-A1C4-624BCFD6A397}" destId="{72A56203-72A4-6447-8BA8-907A3A7C67DE}" srcOrd="4" destOrd="0" presId="urn:microsoft.com/office/officeart/2005/8/layout/process4"/>
    <dgm:cxn modelId="{A9B9B4AF-0E66-A34A-B022-E60ACE5C9B24}" type="presParOf" srcId="{72A56203-72A4-6447-8BA8-907A3A7C67DE}" destId="{3C7C1CF7-7300-9441-8B88-36609FBE052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F7410-2C70-2A4A-9A15-E018E4826824}">
      <dsp:nvSpPr>
        <dsp:cNvPr id="0" name=""/>
        <dsp:cNvSpPr/>
      </dsp:nvSpPr>
      <dsp:spPr>
        <a:xfrm>
          <a:off x="0" y="310052"/>
          <a:ext cx="3955365" cy="1977682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Multiple Applications</a:t>
          </a:r>
        </a:p>
      </dsp:txBody>
      <dsp:txXfrm>
        <a:off x="57924" y="367976"/>
        <a:ext cx="3839517" cy="1861834"/>
      </dsp:txXfrm>
    </dsp:sp>
    <dsp:sp modelId="{88849F20-B33C-5C44-AFB9-0C414FE0E452}">
      <dsp:nvSpPr>
        <dsp:cNvPr id="0" name=""/>
        <dsp:cNvSpPr/>
      </dsp:nvSpPr>
      <dsp:spPr>
        <a:xfrm>
          <a:off x="395536" y="2287735"/>
          <a:ext cx="279546" cy="1563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3625"/>
              </a:lnTo>
              <a:lnTo>
                <a:pt x="279546" y="15636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F4C278-EA79-A24A-BF1A-FFED1F757D29}">
      <dsp:nvSpPr>
        <dsp:cNvPr id="0" name=""/>
        <dsp:cNvSpPr/>
      </dsp:nvSpPr>
      <dsp:spPr>
        <a:xfrm>
          <a:off x="675083" y="2605370"/>
          <a:ext cx="3871986" cy="2491978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Invented to allow processing time to be shared among active applications</a:t>
          </a:r>
        </a:p>
      </dsp:txBody>
      <dsp:txXfrm>
        <a:off x="748071" y="2678358"/>
        <a:ext cx="3726010" cy="2346002"/>
      </dsp:txXfrm>
    </dsp:sp>
    <dsp:sp modelId="{0CE5ACD9-A885-F943-8BFF-063CFB705DFD}">
      <dsp:nvSpPr>
        <dsp:cNvPr id="0" name=""/>
        <dsp:cNvSpPr/>
      </dsp:nvSpPr>
      <dsp:spPr>
        <a:xfrm>
          <a:off x="4947826" y="1203470"/>
          <a:ext cx="3955365" cy="1977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2">
                  <a:lumMod val="10000"/>
                </a:schemeClr>
              </a:solidFill>
            </a:rPr>
            <a:t>Structured Applications</a:t>
          </a:r>
        </a:p>
      </dsp:txBody>
      <dsp:txXfrm>
        <a:off x="5005750" y="1261394"/>
        <a:ext cx="3839517" cy="1861834"/>
      </dsp:txXfrm>
    </dsp:sp>
    <dsp:sp modelId="{1ED9D157-9E28-F645-9843-B974AEE688A5}">
      <dsp:nvSpPr>
        <dsp:cNvPr id="0" name=""/>
        <dsp:cNvSpPr/>
      </dsp:nvSpPr>
      <dsp:spPr>
        <a:xfrm>
          <a:off x="5343363" y="3181153"/>
          <a:ext cx="395536" cy="1736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6286"/>
              </a:lnTo>
              <a:lnTo>
                <a:pt x="395536" y="17362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85876-BC01-CE40-B4AF-B8DD35B11E00}">
      <dsp:nvSpPr>
        <dsp:cNvPr id="0" name=""/>
        <dsp:cNvSpPr/>
      </dsp:nvSpPr>
      <dsp:spPr>
        <a:xfrm>
          <a:off x="5738899" y="3675574"/>
          <a:ext cx="3650485" cy="24837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Extension of modular design and structured programming</a:t>
          </a:r>
        </a:p>
      </dsp:txBody>
      <dsp:txXfrm>
        <a:off x="5811645" y="3748320"/>
        <a:ext cx="3504993" cy="2338240"/>
      </dsp:txXfrm>
    </dsp:sp>
    <dsp:sp modelId="{AB58CB0B-9A79-FB46-B44A-123C202FA944}">
      <dsp:nvSpPr>
        <dsp:cNvPr id="0" name=""/>
        <dsp:cNvSpPr/>
      </dsp:nvSpPr>
      <dsp:spPr>
        <a:xfrm>
          <a:off x="10261424" y="2200302"/>
          <a:ext cx="3955365" cy="1977682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Operating System Structure</a:t>
          </a:r>
        </a:p>
      </dsp:txBody>
      <dsp:txXfrm>
        <a:off x="10319348" y="2258226"/>
        <a:ext cx="3839517" cy="1861834"/>
      </dsp:txXfrm>
    </dsp:sp>
    <dsp:sp modelId="{43D5D9E6-EF4D-F346-B286-0A0EDC9D6387}">
      <dsp:nvSpPr>
        <dsp:cNvPr id="0" name=""/>
        <dsp:cNvSpPr/>
      </dsp:nvSpPr>
      <dsp:spPr>
        <a:xfrm>
          <a:off x="10611241" y="4177984"/>
          <a:ext cx="91440" cy="1951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51173"/>
              </a:lnTo>
              <a:lnTo>
                <a:pt x="75485" y="195117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8BA17-BE6B-384D-BBE0-54B7B122AB84}">
      <dsp:nvSpPr>
        <dsp:cNvPr id="0" name=""/>
        <dsp:cNvSpPr/>
      </dsp:nvSpPr>
      <dsp:spPr>
        <a:xfrm>
          <a:off x="10686726" y="4887291"/>
          <a:ext cx="3625266" cy="248373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OS themselves implemented as a set of processes or threads</a:t>
          </a:r>
        </a:p>
      </dsp:txBody>
      <dsp:txXfrm>
        <a:off x="10759472" y="4960037"/>
        <a:ext cx="3479774" cy="23382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16BB1-9D39-E449-8773-CABC43961BCF}">
      <dsp:nvSpPr>
        <dsp:cNvPr id="0" name=""/>
        <dsp:cNvSpPr/>
      </dsp:nvSpPr>
      <dsp:spPr>
        <a:xfrm>
          <a:off x="43" y="124995"/>
          <a:ext cx="4208762" cy="1094400"/>
        </a:xfrm>
        <a:prstGeom prst="rect">
          <a:avLst/>
        </a:prstGeom>
        <a:solidFill>
          <a:schemeClr val="accent6">
            <a:lumMod val="7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800" kern="1200" dirty="0"/>
            <a:t>Synchronization</a:t>
          </a:r>
          <a:endParaRPr lang="en-US" sz="3800" kern="1200" dirty="0"/>
        </a:p>
      </dsp:txBody>
      <dsp:txXfrm>
        <a:off x="43" y="124995"/>
        <a:ext cx="4208762" cy="1094400"/>
      </dsp:txXfrm>
    </dsp:sp>
    <dsp:sp modelId="{57087B52-C684-5341-9E12-7A8A7012CF46}">
      <dsp:nvSpPr>
        <dsp:cNvPr id="0" name=""/>
        <dsp:cNvSpPr/>
      </dsp:nvSpPr>
      <dsp:spPr>
        <a:xfrm>
          <a:off x="43" y="1219395"/>
          <a:ext cx="4208762" cy="2294819"/>
        </a:xfrm>
        <a:prstGeom prst="rect">
          <a:avLst/>
        </a:prstGeom>
        <a:solidFill>
          <a:schemeClr val="accent5">
            <a:lumMod val="60000"/>
            <a:lumOff val="40000"/>
            <a:alpha val="46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3800" kern="1200" dirty="0"/>
            <a:t>To enforce mutual exclusion</a:t>
          </a:r>
        </a:p>
      </dsp:txBody>
      <dsp:txXfrm>
        <a:off x="43" y="1219395"/>
        <a:ext cx="4208762" cy="2294819"/>
      </dsp:txXfrm>
    </dsp:sp>
    <dsp:sp modelId="{58C9E88D-0AFF-9A46-9A58-7E5B47B8FB75}">
      <dsp:nvSpPr>
        <dsp:cNvPr id="0" name=""/>
        <dsp:cNvSpPr/>
      </dsp:nvSpPr>
      <dsp:spPr>
        <a:xfrm>
          <a:off x="4798033" y="124995"/>
          <a:ext cx="4208762" cy="1094400"/>
        </a:xfrm>
        <a:prstGeom prst="rect">
          <a:avLst/>
        </a:prstGeom>
        <a:solidFill>
          <a:schemeClr val="accent6">
            <a:lumMod val="75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800" kern="1200" dirty="0"/>
            <a:t>Communication  </a:t>
          </a:r>
        </a:p>
      </dsp:txBody>
      <dsp:txXfrm>
        <a:off x="4798033" y="124995"/>
        <a:ext cx="4208762" cy="1094400"/>
      </dsp:txXfrm>
    </dsp:sp>
    <dsp:sp modelId="{DEB9BAE2-8339-A243-A12C-F23AFF408E60}">
      <dsp:nvSpPr>
        <dsp:cNvPr id="0" name=""/>
        <dsp:cNvSpPr/>
      </dsp:nvSpPr>
      <dsp:spPr>
        <a:xfrm>
          <a:off x="4798033" y="1219395"/>
          <a:ext cx="4208762" cy="2294819"/>
        </a:xfrm>
        <a:prstGeom prst="rect">
          <a:avLst/>
        </a:prstGeom>
        <a:solidFill>
          <a:schemeClr val="accent5">
            <a:lumMod val="60000"/>
            <a:lumOff val="40000"/>
            <a:alpha val="46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3800" kern="1200" dirty="0"/>
            <a:t>To exchange information</a:t>
          </a:r>
        </a:p>
      </dsp:txBody>
      <dsp:txXfrm>
        <a:off x="4798033" y="1219395"/>
        <a:ext cx="4208762" cy="2294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090CE-EABB-D547-9EDC-6DF6A1A69BE0}">
      <dsp:nvSpPr>
        <dsp:cNvPr id="0" name=""/>
        <dsp:cNvSpPr/>
      </dsp:nvSpPr>
      <dsp:spPr>
        <a:xfrm>
          <a:off x="-7519553" y="-1149118"/>
          <a:ext cx="8947764" cy="8947764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CFB3C-AC62-A742-9442-DB43663EA8D1}">
      <dsp:nvSpPr>
        <dsp:cNvPr id="0" name=""/>
        <dsp:cNvSpPr/>
      </dsp:nvSpPr>
      <dsp:spPr>
        <a:xfrm>
          <a:off x="747137" y="511215"/>
          <a:ext cx="13872408" cy="10229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197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Be able to keep track of various processes</a:t>
          </a:r>
        </a:p>
      </dsp:txBody>
      <dsp:txXfrm>
        <a:off x="747137" y="511215"/>
        <a:ext cx="13872408" cy="1022963"/>
      </dsp:txXfrm>
    </dsp:sp>
    <dsp:sp modelId="{800DE3D9-F293-ED4A-98B5-89DBEF29A26D}">
      <dsp:nvSpPr>
        <dsp:cNvPr id="0" name=""/>
        <dsp:cNvSpPr/>
      </dsp:nvSpPr>
      <dsp:spPr>
        <a:xfrm>
          <a:off x="107785" y="383345"/>
          <a:ext cx="1278704" cy="1278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DC65F-9C07-B447-A6A5-7060228E312F}">
      <dsp:nvSpPr>
        <dsp:cNvPr id="0" name=""/>
        <dsp:cNvSpPr/>
      </dsp:nvSpPr>
      <dsp:spPr>
        <a:xfrm>
          <a:off x="1333626" y="2045926"/>
          <a:ext cx="13285920" cy="10229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197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Allocate and de-allocate resources for each active process</a:t>
          </a:r>
        </a:p>
      </dsp:txBody>
      <dsp:txXfrm>
        <a:off x="1333626" y="2045926"/>
        <a:ext cx="13285920" cy="1022963"/>
      </dsp:txXfrm>
    </dsp:sp>
    <dsp:sp modelId="{6512E6D8-6975-3146-9318-98BD9C39C687}">
      <dsp:nvSpPr>
        <dsp:cNvPr id="0" name=""/>
        <dsp:cNvSpPr/>
      </dsp:nvSpPr>
      <dsp:spPr>
        <a:xfrm>
          <a:off x="694274" y="1918056"/>
          <a:ext cx="1278704" cy="1278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35A05-3034-204C-A255-E362B11949B5}">
      <dsp:nvSpPr>
        <dsp:cNvPr id="0" name=""/>
        <dsp:cNvSpPr/>
      </dsp:nvSpPr>
      <dsp:spPr>
        <a:xfrm>
          <a:off x="1333626" y="3580637"/>
          <a:ext cx="13285920" cy="10229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197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300" kern="1200" dirty="0">
              <a:solidFill>
                <a:schemeClr val="bg2">
                  <a:lumMod val="10000"/>
                </a:schemeClr>
              </a:solidFill>
            </a:rPr>
            <a:t>Protect the data and physical resources of each process against unintended interference by other processes</a:t>
          </a:r>
          <a:endParaRPr lang="en-US" sz="23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1333626" y="3580637"/>
        <a:ext cx="13285920" cy="1022963"/>
      </dsp:txXfrm>
    </dsp:sp>
    <dsp:sp modelId="{8F2EB81C-8C54-3644-9886-FE888763CCE1}">
      <dsp:nvSpPr>
        <dsp:cNvPr id="0" name=""/>
        <dsp:cNvSpPr/>
      </dsp:nvSpPr>
      <dsp:spPr>
        <a:xfrm>
          <a:off x="694274" y="3452766"/>
          <a:ext cx="1278704" cy="1278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68091-D695-0B4C-B097-E68DB412C11B}">
      <dsp:nvSpPr>
        <dsp:cNvPr id="0" name=""/>
        <dsp:cNvSpPr/>
      </dsp:nvSpPr>
      <dsp:spPr>
        <a:xfrm>
          <a:off x="747137" y="5115348"/>
          <a:ext cx="13872408" cy="10229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1977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The functioning of a process, and the output it produces, must be independent of the speed at which its execution is carried out relative to the speed of other concurrent processes</a:t>
          </a:r>
        </a:p>
      </dsp:txBody>
      <dsp:txXfrm>
        <a:off x="747137" y="5115348"/>
        <a:ext cx="13872408" cy="1022963"/>
      </dsp:txXfrm>
    </dsp:sp>
    <dsp:sp modelId="{AAAC62C3-7547-3948-9FBB-1592EA49AD84}">
      <dsp:nvSpPr>
        <dsp:cNvPr id="0" name=""/>
        <dsp:cNvSpPr/>
      </dsp:nvSpPr>
      <dsp:spPr>
        <a:xfrm>
          <a:off x="107785" y="4987477"/>
          <a:ext cx="1278704" cy="1278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2FE9C-C5FA-5E46-ADCD-3ECA6CAD0E03}">
      <dsp:nvSpPr>
        <dsp:cNvPr id="0" name=""/>
        <dsp:cNvSpPr/>
      </dsp:nvSpPr>
      <dsp:spPr>
        <a:xfrm>
          <a:off x="359190" y="0"/>
          <a:ext cx="10934116" cy="2983027"/>
        </a:xfrm>
        <a:prstGeom prst="roundRect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 the case of competing processes three control problems must be faced:</a:t>
          </a:r>
        </a:p>
      </dsp:txBody>
      <dsp:txXfrm>
        <a:off x="504809" y="145619"/>
        <a:ext cx="10642878" cy="2691789"/>
      </dsp:txXfrm>
    </dsp:sp>
    <dsp:sp modelId="{6A7F9969-6F05-5F41-88FE-250A770AADDF}">
      <dsp:nvSpPr>
        <dsp:cNvPr id="0" name=""/>
        <dsp:cNvSpPr/>
      </dsp:nvSpPr>
      <dsp:spPr>
        <a:xfrm>
          <a:off x="0" y="2991708"/>
          <a:ext cx="11414760" cy="1873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19" tIns="35560" rIns="199136" bIns="35560" numCol="1" spcCol="1270" anchor="t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  <a:p>
          <a:pPr marL="514350" lvl="2" indent="744538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i="0" kern="1200" dirty="0">
              <a:solidFill>
                <a:schemeClr val="accent3">
                  <a:lumMod val="50000"/>
                </a:schemeClr>
              </a:solidFill>
            </a:rPr>
            <a:t>   The need for mutual exclusion</a:t>
          </a:r>
        </a:p>
        <a:p>
          <a:pPr marL="514350" lvl="3" indent="744538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i="0" kern="1200" dirty="0">
              <a:solidFill>
                <a:schemeClr val="accent3">
                  <a:lumMod val="50000"/>
                </a:schemeClr>
              </a:solidFill>
            </a:rPr>
            <a:t>   Deadlock</a:t>
          </a:r>
        </a:p>
        <a:p>
          <a:pPr marL="685800" lvl="4" indent="573088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i="0" kern="1200" dirty="0">
              <a:solidFill>
                <a:schemeClr val="accent3">
                  <a:lumMod val="50000"/>
                </a:schemeClr>
              </a:solidFill>
            </a:rPr>
            <a:t>   Starvation</a:t>
          </a:r>
        </a:p>
      </dsp:txBody>
      <dsp:txXfrm>
        <a:off x="0" y="2991708"/>
        <a:ext cx="11414760" cy="18732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2A8DA-F57B-F543-912A-A74272EA748E}">
      <dsp:nvSpPr>
        <dsp:cNvPr id="0" name=""/>
        <dsp:cNvSpPr/>
      </dsp:nvSpPr>
      <dsp:spPr>
        <a:xfrm rot="16200000">
          <a:off x="-2145022" y="2152924"/>
          <a:ext cx="7078767" cy="2772918"/>
        </a:xfrm>
        <a:prstGeom prst="flowChartManualOperation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522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Covers processes that interact with other processes without being explicitly aware of them</a:t>
          </a:r>
        </a:p>
      </dsp:txBody>
      <dsp:txXfrm rot="5400000">
        <a:off x="7902" y="1415753"/>
        <a:ext cx="2772918" cy="4247261"/>
      </dsp:txXfrm>
    </dsp:sp>
    <dsp:sp modelId="{19CFF2B5-4AFC-7947-AD7E-7C05F4957AA8}">
      <dsp:nvSpPr>
        <dsp:cNvPr id="0" name=""/>
        <dsp:cNvSpPr/>
      </dsp:nvSpPr>
      <dsp:spPr>
        <a:xfrm rot="16200000">
          <a:off x="835865" y="2152924"/>
          <a:ext cx="7078767" cy="2772918"/>
        </a:xfrm>
        <a:prstGeom prst="flowChartManualOperation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522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Processes may use and update the shared data without reference to other processes, but know that other processes may have access to the same data</a:t>
          </a:r>
        </a:p>
      </dsp:txBody>
      <dsp:txXfrm rot="5400000">
        <a:off x="2988789" y="1415753"/>
        <a:ext cx="2772918" cy="4247261"/>
      </dsp:txXfrm>
    </dsp:sp>
    <dsp:sp modelId="{98AADD26-1633-3C4E-8697-1406EBA5AF47}">
      <dsp:nvSpPr>
        <dsp:cNvPr id="0" name=""/>
        <dsp:cNvSpPr/>
      </dsp:nvSpPr>
      <dsp:spPr>
        <a:xfrm rot="16200000">
          <a:off x="3816752" y="2152924"/>
          <a:ext cx="7078767" cy="277291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522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Thus the processes must cooperate to ensure that the data they share are properly managed</a:t>
          </a:r>
        </a:p>
      </dsp:txBody>
      <dsp:txXfrm rot="5400000">
        <a:off x="5969676" y="1415753"/>
        <a:ext cx="2772918" cy="4247261"/>
      </dsp:txXfrm>
    </dsp:sp>
    <dsp:sp modelId="{4DA82D80-CDE6-F642-AD42-7DCFDA05943D}">
      <dsp:nvSpPr>
        <dsp:cNvPr id="0" name=""/>
        <dsp:cNvSpPr/>
      </dsp:nvSpPr>
      <dsp:spPr>
        <a:xfrm rot="16200000">
          <a:off x="6797639" y="2152924"/>
          <a:ext cx="7078767" cy="2772918"/>
        </a:xfrm>
        <a:prstGeom prst="flowChartManualOperation">
          <a:avLst/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522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control mechanisms must ensure the integrity of the shared data</a:t>
          </a:r>
        </a:p>
      </dsp:txBody>
      <dsp:txXfrm rot="5400000">
        <a:off x="8950563" y="1415753"/>
        <a:ext cx="2772918" cy="4247261"/>
      </dsp:txXfrm>
    </dsp:sp>
    <dsp:sp modelId="{044863B3-C369-A94E-BF66-296B98E9D912}">
      <dsp:nvSpPr>
        <dsp:cNvPr id="0" name=""/>
        <dsp:cNvSpPr/>
      </dsp:nvSpPr>
      <dsp:spPr>
        <a:xfrm rot="16200000">
          <a:off x="9778527" y="2152924"/>
          <a:ext cx="7078767" cy="2772918"/>
        </a:xfrm>
        <a:prstGeom prst="flowChartManualOperation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522" bIns="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Because data are held on resources (devices, memory), the control problems of mutual exclusion, deadlock, and starvation are again present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only difference is that data items may be accessed in two different modes, reading and writing, and only writing operations must be mutually exclusive</a:t>
          </a:r>
        </a:p>
      </dsp:txBody>
      <dsp:txXfrm rot="5400000">
        <a:off x="11931451" y="1415753"/>
        <a:ext cx="2772918" cy="42472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463BE-2AEC-964C-BF35-ED24FA6317AE}">
      <dsp:nvSpPr>
        <dsp:cNvPr id="0" name=""/>
        <dsp:cNvSpPr/>
      </dsp:nvSpPr>
      <dsp:spPr>
        <a:xfrm rot="5400000">
          <a:off x="6734860" y="-2166823"/>
          <a:ext cx="2572512" cy="7549286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285750" lvl="1" indent="-285750" algn="l" defTabSz="1689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>
              <a:solidFill>
                <a:schemeClr val="tx1"/>
              </a:solidFill>
            </a:rPr>
            <a:t>There is no way to inspect or manipulate semaphores other than these three operations</a:t>
          </a:r>
        </a:p>
      </dsp:txBody>
      <dsp:txXfrm rot="-5400000">
        <a:off x="4246473" y="447144"/>
        <a:ext cx="7423706" cy="2321352"/>
      </dsp:txXfrm>
    </dsp:sp>
    <dsp:sp modelId="{A5BFAE56-92D1-0448-968F-7C14E98DE1E2}">
      <dsp:nvSpPr>
        <dsp:cNvPr id="0" name=""/>
        <dsp:cNvSpPr/>
      </dsp:nvSpPr>
      <dsp:spPr>
        <a:xfrm>
          <a:off x="0" y="0"/>
          <a:ext cx="4246473" cy="3215640"/>
        </a:xfrm>
        <a:prstGeom prst="round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300" kern="1200" dirty="0"/>
            <a:t>A variable that has an integer value upon which only three operations are defined:</a:t>
          </a:r>
          <a:endParaRPr lang="en-US" sz="3300" kern="1200" dirty="0"/>
        </a:p>
      </dsp:txBody>
      <dsp:txXfrm>
        <a:off x="156975" y="156975"/>
        <a:ext cx="3932523" cy="29016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A5E69-E325-F142-A0D4-B743109408EA}">
      <dsp:nvSpPr>
        <dsp:cNvPr id="0" name=""/>
        <dsp:cNvSpPr/>
      </dsp:nvSpPr>
      <dsp:spPr>
        <a:xfrm rot="16200000">
          <a:off x="-1145799" y="1283219"/>
          <a:ext cx="6797040" cy="4230600"/>
        </a:xfrm>
        <a:prstGeom prst="flowChartManualOperation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321" bIns="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There is no way to know before a process decrements a semaphore whether it will block or not</a:t>
          </a:r>
        </a:p>
      </dsp:txBody>
      <dsp:txXfrm rot="5400000">
        <a:off x="137421" y="1359407"/>
        <a:ext cx="4230600" cy="4078224"/>
      </dsp:txXfrm>
    </dsp:sp>
    <dsp:sp modelId="{49FA2FAC-FF0C-C14A-8048-646F866CB8A7}">
      <dsp:nvSpPr>
        <dsp:cNvPr id="0" name=""/>
        <dsp:cNvSpPr/>
      </dsp:nvSpPr>
      <dsp:spPr>
        <a:xfrm rot="16200000">
          <a:off x="3266302" y="1283219"/>
          <a:ext cx="6797040" cy="4230600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321" bIns="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There is no way to know which process will continue immediately on a </a:t>
          </a:r>
          <a:r>
            <a:rPr lang="en-US" sz="3100" kern="1200" dirty="0" err="1"/>
            <a:t>uniprocessor</a:t>
          </a:r>
          <a:r>
            <a:rPr lang="en-US" sz="3100" kern="1200" dirty="0"/>
            <a:t> system when two processes are running concurrently</a:t>
          </a:r>
        </a:p>
      </dsp:txBody>
      <dsp:txXfrm rot="5400000">
        <a:off x="4549522" y="1359407"/>
        <a:ext cx="4230600" cy="4078224"/>
      </dsp:txXfrm>
    </dsp:sp>
    <dsp:sp modelId="{9BE6FA6B-34B4-C242-82E5-DC5F191FF1E9}">
      <dsp:nvSpPr>
        <dsp:cNvPr id="0" name=""/>
        <dsp:cNvSpPr/>
      </dsp:nvSpPr>
      <dsp:spPr>
        <a:xfrm rot="16200000">
          <a:off x="7814197" y="1283219"/>
          <a:ext cx="6797040" cy="4230600"/>
        </a:xfrm>
        <a:prstGeom prst="flowChartManualOperation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321" bIns="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You don’t know whether another process is waiting so the number of unblocked processes may be zero or one</a:t>
          </a:r>
        </a:p>
      </dsp:txBody>
      <dsp:txXfrm rot="5400000">
        <a:off x="9097417" y="1359407"/>
        <a:ext cx="4230600" cy="40782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B5A1A-5870-5C40-8ADE-32EFF8546961}">
      <dsp:nvSpPr>
        <dsp:cNvPr id="0" name=""/>
        <dsp:cNvSpPr/>
      </dsp:nvSpPr>
      <dsp:spPr>
        <a:xfrm>
          <a:off x="0" y="541288"/>
          <a:ext cx="12538410" cy="215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120" tIns="749808" rIns="9731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3600" kern="1200" dirty="0"/>
            <a:t>The process that has been blocked the longest is released from the queue first (FIFO)</a:t>
          </a:r>
        </a:p>
      </dsp:txBody>
      <dsp:txXfrm>
        <a:off x="0" y="541288"/>
        <a:ext cx="12538410" cy="2154600"/>
      </dsp:txXfrm>
    </dsp:sp>
    <dsp:sp modelId="{DD1D9237-EB74-E84E-AC7E-51428224DD48}">
      <dsp:nvSpPr>
        <dsp:cNvPr id="0" name=""/>
        <dsp:cNvSpPr/>
      </dsp:nvSpPr>
      <dsp:spPr>
        <a:xfrm>
          <a:off x="626920" y="9927"/>
          <a:ext cx="8776887" cy="1062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1745" tIns="0" rIns="33174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800" b="1" i="1" kern="1200" dirty="0"/>
            <a:t>Strong Semaphores</a:t>
          </a:r>
          <a:r>
            <a:rPr lang="en-NZ" sz="2800" kern="1200" dirty="0"/>
            <a:t> </a:t>
          </a:r>
          <a:endParaRPr lang="en-US" sz="2800" kern="1200" dirty="0"/>
        </a:p>
      </dsp:txBody>
      <dsp:txXfrm>
        <a:off x="678798" y="61805"/>
        <a:ext cx="8673131" cy="958964"/>
      </dsp:txXfrm>
    </dsp:sp>
    <dsp:sp modelId="{40B0B400-5226-0F4B-98AB-E6B21FAA5A13}">
      <dsp:nvSpPr>
        <dsp:cNvPr id="0" name=""/>
        <dsp:cNvSpPr/>
      </dsp:nvSpPr>
      <dsp:spPr>
        <a:xfrm>
          <a:off x="0" y="3421648"/>
          <a:ext cx="12538410" cy="215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120" tIns="749808" rIns="9731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3600" kern="1200" dirty="0"/>
            <a:t>The order in which processes are removed from the queue is not specified</a:t>
          </a:r>
        </a:p>
      </dsp:txBody>
      <dsp:txXfrm>
        <a:off x="0" y="3421648"/>
        <a:ext cx="12538410" cy="2154600"/>
      </dsp:txXfrm>
    </dsp:sp>
    <dsp:sp modelId="{2E01E895-987A-1640-8719-30A986FB6C86}">
      <dsp:nvSpPr>
        <dsp:cNvPr id="0" name=""/>
        <dsp:cNvSpPr/>
      </dsp:nvSpPr>
      <dsp:spPr>
        <a:xfrm>
          <a:off x="626920" y="2890288"/>
          <a:ext cx="8776887" cy="1062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1745" tIns="0" rIns="33174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800" b="1" i="1" kern="1200" dirty="0"/>
            <a:t>Weak Semaphores </a:t>
          </a:r>
          <a:r>
            <a:rPr lang="en-NZ" sz="2300" kern="1200" dirty="0"/>
            <a:t> </a:t>
          </a:r>
        </a:p>
      </dsp:txBody>
      <dsp:txXfrm>
        <a:off x="678798" y="2942166"/>
        <a:ext cx="8673131" cy="958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042C1-6D18-0649-8C09-CD2E069729C5}">
      <dsp:nvSpPr>
        <dsp:cNvPr id="0" name=""/>
        <dsp:cNvSpPr/>
      </dsp:nvSpPr>
      <dsp:spPr>
        <a:xfrm>
          <a:off x="0" y="0"/>
          <a:ext cx="1405128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47AD-1931-484D-9D9A-C06BF3922B4F}">
      <dsp:nvSpPr>
        <dsp:cNvPr id="0" name=""/>
        <dsp:cNvSpPr/>
      </dsp:nvSpPr>
      <dsp:spPr>
        <a:xfrm>
          <a:off x="0" y="0"/>
          <a:ext cx="2810256" cy="3436620"/>
        </a:xfrm>
        <a:prstGeom prst="rect">
          <a:avLst/>
        </a:prstGeom>
        <a:solidFill>
          <a:schemeClr val="accent6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</a:rPr>
            <a:t>General Statement:</a:t>
          </a:r>
        </a:p>
      </dsp:txBody>
      <dsp:txXfrm>
        <a:off x="0" y="0"/>
        <a:ext cx="2810256" cy="3436620"/>
      </dsp:txXfrm>
    </dsp:sp>
    <dsp:sp modelId="{74A2C20F-89BB-9D44-8FB5-0F2FFC72331A}">
      <dsp:nvSpPr>
        <dsp:cNvPr id="0" name=""/>
        <dsp:cNvSpPr/>
      </dsp:nvSpPr>
      <dsp:spPr>
        <a:xfrm>
          <a:off x="3021025" y="53697"/>
          <a:ext cx="11030254" cy="1073943"/>
        </a:xfrm>
        <a:prstGeom prst="rect">
          <a:avLst/>
        </a:prstGeom>
        <a:solidFill>
          <a:schemeClr val="accent6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One or </a:t>
          </a:r>
          <a:r>
            <a:rPr lang="en-US" sz="2800" kern="1200" dirty="0">
              <a:solidFill>
                <a:schemeClr val="bg1"/>
              </a:solidFill>
            </a:rPr>
            <a:t>more</a:t>
          </a:r>
          <a:r>
            <a:rPr lang="en-US" sz="3200" kern="1200" dirty="0">
              <a:solidFill>
                <a:schemeClr val="bg1"/>
              </a:solidFill>
            </a:rPr>
            <a:t> producers are generating data and placing these in a buffer</a:t>
          </a:r>
        </a:p>
      </dsp:txBody>
      <dsp:txXfrm>
        <a:off x="3021025" y="53697"/>
        <a:ext cx="11030254" cy="1073943"/>
      </dsp:txXfrm>
    </dsp:sp>
    <dsp:sp modelId="{01B6A1AA-3686-5245-A2F4-F14C44FFDE82}">
      <dsp:nvSpPr>
        <dsp:cNvPr id="0" name=""/>
        <dsp:cNvSpPr/>
      </dsp:nvSpPr>
      <dsp:spPr>
        <a:xfrm>
          <a:off x="2810256" y="1127640"/>
          <a:ext cx="112410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F32437-8594-114A-AB67-6EA3945F8843}">
      <dsp:nvSpPr>
        <dsp:cNvPr id="0" name=""/>
        <dsp:cNvSpPr/>
      </dsp:nvSpPr>
      <dsp:spPr>
        <a:xfrm>
          <a:off x="3021025" y="1181338"/>
          <a:ext cx="11030254" cy="1073943"/>
        </a:xfrm>
        <a:prstGeom prst="rect">
          <a:avLst/>
        </a:prstGeom>
        <a:solidFill>
          <a:schemeClr val="accent6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A single consumer is taking items out of the buffer one at a time</a:t>
          </a:r>
        </a:p>
      </dsp:txBody>
      <dsp:txXfrm>
        <a:off x="3021025" y="1181338"/>
        <a:ext cx="11030254" cy="1073943"/>
      </dsp:txXfrm>
    </dsp:sp>
    <dsp:sp modelId="{4A91F80F-A60A-054E-A61C-D10D4CA9398F}">
      <dsp:nvSpPr>
        <dsp:cNvPr id="0" name=""/>
        <dsp:cNvSpPr/>
      </dsp:nvSpPr>
      <dsp:spPr>
        <a:xfrm>
          <a:off x="2810256" y="2255281"/>
          <a:ext cx="112410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FFAE56-D9EB-8847-8A6F-85117A6EDA06}">
      <dsp:nvSpPr>
        <dsp:cNvPr id="0" name=""/>
        <dsp:cNvSpPr/>
      </dsp:nvSpPr>
      <dsp:spPr>
        <a:xfrm>
          <a:off x="3021025" y="2308979"/>
          <a:ext cx="11030254" cy="1073943"/>
        </a:xfrm>
        <a:prstGeom prst="rect">
          <a:avLst/>
        </a:prstGeom>
        <a:solidFill>
          <a:schemeClr val="accent6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Only one producer or consumer may access the buffer at any one time</a:t>
          </a:r>
        </a:p>
      </dsp:txBody>
      <dsp:txXfrm>
        <a:off x="3021025" y="2308979"/>
        <a:ext cx="11030254" cy="1073943"/>
      </dsp:txXfrm>
    </dsp:sp>
    <dsp:sp modelId="{87CBA865-EB53-744E-AC48-C906C50E8A16}">
      <dsp:nvSpPr>
        <dsp:cNvPr id="0" name=""/>
        <dsp:cNvSpPr/>
      </dsp:nvSpPr>
      <dsp:spPr>
        <a:xfrm>
          <a:off x="2810256" y="3382922"/>
          <a:ext cx="112410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18F4C9-6F03-B349-965E-023A06E07B8F}">
      <dsp:nvSpPr>
        <dsp:cNvPr id="0" name=""/>
        <dsp:cNvSpPr/>
      </dsp:nvSpPr>
      <dsp:spPr>
        <a:xfrm>
          <a:off x="0" y="3436620"/>
          <a:ext cx="1405128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A6CCC5-7F22-9B40-8787-3789959FF659}">
      <dsp:nvSpPr>
        <dsp:cNvPr id="0" name=""/>
        <dsp:cNvSpPr/>
      </dsp:nvSpPr>
      <dsp:spPr>
        <a:xfrm>
          <a:off x="0" y="3436620"/>
          <a:ext cx="2810256" cy="3436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The Problem:</a:t>
          </a:r>
        </a:p>
      </dsp:txBody>
      <dsp:txXfrm>
        <a:off x="0" y="3436620"/>
        <a:ext cx="2810256" cy="3436620"/>
      </dsp:txXfrm>
    </dsp:sp>
    <dsp:sp modelId="{A83C412D-1890-E047-B89D-AE0BF5D67856}">
      <dsp:nvSpPr>
        <dsp:cNvPr id="0" name=""/>
        <dsp:cNvSpPr/>
      </dsp:nvSpPr>
      <dsp:spPr>
        <a:xfrm>
          <a:off x="3021025" y="3592677"/>
          <a:ext cx="11030254" cy="3121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Ensure that the producer won’t try to add data into the buffer if its full, and that the consumer won’t try to remove data from an empty buffer</a:t>
          </a:r>
        </a:p>
      </dsp:txBody>
      <dsp:txXfrm>
        <a:off x="3021025" y="3592677"/>
        <a:ext cx="11030254" cy="3121149"/>
      </dsp:txXfrm>
    </dsp:sp>
    <dsp:sp modelId="{583F4718-80EE-7F4E-8F00-C3D546DF95AA}">
      <dsp:nvSpPr>
        <dsp:cNvPr id="0" name=""/>
        <dsp:cNvSpPr/>
      </dsp:nvSpPr>
      <dsp:spPr>
        <a:xfrm>
          <a:off x="2810256" y="6713826"/>
          <a:ext cx="112410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AA6B8-84E5-7B4E-8638-00D328B45D77}">
      <dsp:nvSpPr>
        <dsp:cNvPr id="0" name=""/>
        <dsp:cNvSpPr/>
      </dsp:nvSpPr>
      <dsp:spPr>
        <a:xfrm>
          <a:off x="0" y="5139690"/>
          <a:ext cx="12984480" cy="1686961"/>
        </a:xfrm>
        <a:prstGeom prst="rect">
          <a:avLst/>
        </a:prstGeom>
        <a:solidFill>
          <a:schemeClr val="accent1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Only one process may be executing in the monitor at a time</a:t>
          </a:r>
        </a:p>
      </dsp:txBody>
      <dsp:txXfrm>
        <a:off x="0" y="5139690"/>
        <a:ext cx="12984480" cy="1686961"/>
      </dsp:txXfrm>
    </dsp:sp>
    <dsp:sp modelId="{8579B117-7007-874B-B7B6-BBD102E64284}">
      <dsp:nvSpPr>
        <dsp:cNvPr id="0" name=""/>
        <dsp:cNvSpPr/>
      </dsp:nvSpPr>
      <dsp:spPr>
        <a:xfrm rot="10800000">
          <a:off x="0" y="2570448"/>
          <a:ext cx="12984480" cy="2594546"/>
        </a:xfrm>
        <a:prstGeom prst="upArrowCallout">
          <a:avLst/>
        </a:prstGeom>
        <a:solidFill>
          <a:schemeClr val="accent5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Process enters monitor by invoking one of its procedures</a:t>
          </a:r>
        </a:p>
      </dsp:txBody>
      <dsp:txXfrm rot="10800000">
        <a:off x="0" y="2570448"/>
        <a:ext cx="12984480" cy="1685858"/>
      </dsp:txXfrm>
    </dsp:sp>
    <dsp:sp modelId="{3C7C1CF7-7300-9441-8B88-36609FBE0526}">
      <dsp:nvSpPr>
        <dsp:cNvPr id="0" name=""/>
        <dsp:cNvSpPr/>
      </dsp:nvSpPr>
      <dsp:spPr>
        <a:xfrm rot="10800000">
          <a:off x="0" y="1206"/>
          <a:ext cx="12984480" cy="2594546"/>
        </a:xfrm>
        <a:prstGeom prst="upArrowCallout">
          <a:avLst/>
        </a:prstGeom>
        <a:solidFill>
          <a:schemeClr val="accent3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Local data variables are accessible only by the monitor’s procedures and not by any external procedure</a:t>
          </a:r>
        </a:p>
      </dsp:txBody>
      <dsp:txXfrm rot="10800000">
        <a:off x="0" y="1206"/>
        <a:ext cx="12984480" cy="1685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3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0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7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d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d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d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COMP6697001-Operating Systems</a:t>
            </a:r>
          </a:p>
          <a:p>
            <a:r>
              <a:rPr lang="en-US" dirty="0"/>
              <a:t>Session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solidFill>
                  <a:schemeClr val="bg1"/>
                </a:solidFill>
              </a:rPr>
              <a:t>Concurrency: </a:t>
            </a:r>
            <a:br>
              <a:rPr lang="en-US" sz="9600" dirty="0">
                <a:solidFill>
                  <a:schemeClr val="bg1"/>
                </a:solidFill>
              </a:rPr>
            </a:br>
            <a:r>
              <a:rPr lang="en-US" sz="9600" dirty="0">
                <a:solidFill>
                  <a:schemeClr val="bg1"/>
                </a:solidFill>
              </a:rPr>
              <a:t>Mutual Exclusion and Synchronization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7722" y="11538583"/>
            <a:ext cx="5168556" cy="745888"/>
          </a:xfrm>
        </p:spPr>
        <p:txBody>
          <a:bodyPr/>
          <a:lstStyle/>
          <a:p>
            <a:r>
              <a:rPr lang="en-US" dirty="0"/>
              <a:t>Dr. Zulfany Erlisa Rasjid </a:t>
            </a:r>
            <a:r>
              <a:rPr lang="en-US" dirty="0" err="1"/>
              <a:t>B.Sc.,MMSI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Difficulties of concurrency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DC73A-C6EF-9BC4-D84C-4B3D33307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382339"/>
            <a:ext cx="9768875" cy="8035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6F1DA85-D75A-AD68-AD27-AB3B790E45E1}"/>
              </a:ext>
            </a:extLst>
          </p:cNvPr>
          <p:cNvSpPr txBox="1">
            <a:spLocks/>
          </p:cNvSpPr>
          <p:nvPr/>
        </p:nvSpPr>
        <p:spPr>
          <a:xfrm>
            <a:off x="1726476" y="12364584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D8D102-F72A-8C42-83F5-5B87A27B42D6}"/>
              </a:ext>
            </a:extLst>
          </p:cNvPr>
          <p:cNvSpPr txBox="1">
            <a:spLocks/>
          </p:cNvSpPr>
          <p:nvPr/>
        </p:nvSpPr>
        <p:spPr>
          <a:xfrm>
            <a:off x="2167376" y="3533298"/>
            <a:ext cx="12219183" cy="6951822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000"/>
              <a:t>Sharing of global resources</a:t>
            </a:r>
          </a:p>
          <a:p>
            <a:r>
              <a:rPr lang="en-US" sz="4000"/>
              <a:t>Difficult for the OS to manage the allocation of resources optimally</a:t>
            </a:r>
          </a:p>
          <a:p>
            <a:r>
              <a:rPr lang="en-US" sz="4000"/>
              <a:t>Difficult to locate programming errors as results are not deterministic and reproducible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584165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Race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DC73A-C6EF-9BC4-D84C-4B3D33307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67910"/>
            <a:ext cx="9768875" cy="8035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F62FD7-B19E-D0D5-9B3C-9D5C116FD3F5}"/>
              </a:ext>
            </a:extLst>
          </p:cNvPr>
          <p:cNvSpPr txBox="1">
            <a:spLocks/>
          </p:cNvSpPr>
          <p:nvPr/>
        </p:nvSpPr>
        <p:spPr>
          <a:xfrm>
            <a:off x="2507309" y="12047868"/>
            <a:ext cx="14375637" cy="9484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/>
              <a:t>© 2017 Pearson Education, Inc., Hoboken, NJ. All rights reserved.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23AF25-3F33-985B-1B16-B3446C68D8D2}"/>
              </a:ext>
            </a:extLst>
          </p:cNvPr>
          <p:cNvSpPr txBox="1">
            <a:spLocks/>
          </p:cNvSpPr>
          <p:nvPr/>
        </p:nvSpPr>
        <p:spPr>
          <a:xfrm>
            <a:off x="4038599" y="4316352"/>
            <a:ext cx="11993881" cy="6995160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NZ" sz="4000"/>
              <a:t>Occurs when multiple processes or threads read and write data items</a:t>
            </a:r>
          </a:p>
          <a:p>
            <a:r>
              <a:rPr lang="en-NZ" sz="4000"/>
              <a:t>The final result depends on the order of execution</a:t>
            </a:r>
          </a:p>
          <a:p>
            <a:pPr lvl="3"/>
            <a:r>
              <a:rPr lang="en-NZ" sz="3600"/>
              <a:t>The “loser” of the race is the process that updates last and will determine the final value of the variable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2522409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801" y="1872058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NZ" dirty="0"/>
              <a:t>Operating systems concerns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C0CEA4F-D0AE-B609-FE47-D63271DE6031}"/>
              </a:ext>
            </a:extLst>
          </p:cNvPr>
          <p:cNvSpPr txBox="1">
            <a:spLocks/>
          </p:cNvSpPr>
          <p:nvPr/>
        </p:nvSpPr>
        <p:spPr>
          <a:xfrm>
            <a:off x="1726476" y="13040292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9F1E0B-5BE7-68A3-5FFC-EDEF5E7FD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A7D6F4-5B15-223F-1569-5A5B8FE80529}"/>
              </a:ext>
            </a:extLst>
          </p:cNvPr>
          <p:cNvSpPr txBox="1">
            <a:spLocks/>
          </p:cNvSpPr>
          <p:nvPr/>
        </p:nvSpPr>
        <p:spPr>
          <a:xfrm>
            <a:off x="2484120" y="3273441"/>
            <a:ext cx="12755880" cy="3796200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NZ" sz="3600"/>
              <a:t>Design and management issues raised by the existence of concurrency:</a:t>
            </a:r>
          </a:p>
          <a:p>
            <a:pPr lvl="1"/>
            <a:r>
              <a:rPr lang="en-NZ" sz="3600"/>
              <a:t>T</a:t>
            </a:r>
            <a:r>
              <a:rPr lang="en-US" sz="3600"/>
              <a:t>he OS must: </a:t>
            </a:r>
            <a:endParaRPr lang="en-US" sz="36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0F70B4B-6FA9-292F-0561-429B87E6E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27141"/>
              </p:ext>
            </p:extLst>
          </p:nvPr>
        </p:nvGraphicFramePr>
        <p:xfrm>
          <a:off x="2484119" y="5194415"/>
          <a:ext cx="14715569" cy="6649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9435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38347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Resource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B14047-F374-3E8C-AEFD-AB15DF804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782F5-D9A1-6BAC-B86D-5FAA4D1FF90E}"/>
              </a:ext>
            </a:extLst>
          </p:cNvPr>
          <p:cNvSpPr txBox="1">
            <a:spLocks/>
          </p:cNvSpPr>
          <p:nvPr/>
        </p:nvSpPr>
        <p:spPr>
          <a:xfrm>
            <a:off x="2167377" y="3914114"/>
            <a:ext cx="14585036" cy="4221700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buClr>
                <a:schemeClr val="accent3">
                  <a:lumMod val="50000"/>
                </a:schemeClr>
              </a:buClr>
              <a:buSzPct val="150000"/>
              <a:buFont typeface="Wingdings" charset="2"/>
              <a:buChar char="§"/>
            </a:pPr>
            <a:r>
              <a:rPr lang="en-US" sz="4400"/>
              <a:t>Concurrent processes come into conflict when they are competing for use of the same resource</a:t>
            </a:r>
          </a:p>
          <a:p>
            <a:pPr lvl="2">
              <a:buClr>
                <a:schemeClr val="accent3">
                  <a:lumMod val="50000"/>
                </a:schemeClr>
              </a:buClr>
              <a:buSzPct val="150000"/>
              <a:buFont typeface="Wingdings" charset="2"/>
              <a:buChar char="§"/>
            </a:pPr>
            <a:r>
              <a:rPr lang="en-US" sz="3600"/>
              <a:t> For example: I/O devices, memory, processor time, clock</a:t>
            </a:r>
            <a:endParaRPr lang="en-US" sz="36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780F914-8789-33CB-5CC7-170F08923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1920315"/>
              </p:ext>
            </p:extLst>
          </p:nvPr>
        </p:nvGraphicFramePr>
        <p:xfrm>
          <a:off x="3124200" y="6431280"/>
          <a:ext cx="11414760" cy="486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6856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Cooperating among processes by sharing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0674" y="2419728"/>
            <a:ext cx="9768875" cy="80354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497E71E-5985-17E2-529B-EEB53C73644F}"/>
              </a:ext>
            </a:extLst>
          </p:cNvPr>
          <p:cNvSpPr txBox="1">
            <a:spLocks/>
          </p:cNvSpPr>
          <p:nvPr/>
        </p:nvSpPr>
        <p:spPr>
          <a:xfrm>
            <a:off x="2167377" y="13142267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graphicFrame>
        <p:nvGraphicFramePr>
          <p:cNvPr id="4" name="Content Placeholder 12">
            <a:extLst>
              <a:ext uri="{FF2B5EF4-FFF2-40B4-BE49-F238E27FC236}">
                <a16:creationId xmlns:a16="http://schemas.microsoft.com/office/drawing/2014/main" id="{138276F5-8953-2647-FA5C-7EFEEAEC7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350383"/>
              </p:ext>
            </p:extLst>
          </p:nvPr>
        </p:nvGraphicFramePr>
        <p:xfrm>
          <a:off x="2170674" y="4217504"/>
          <a:ext cx="14712272" cy="7078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498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39" y="1981048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NZ" dirty="0"/>
              <a:t>Cooperating among processors by communication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8C01673-101F-ABC1-6EBC-094C5ACD1F6C}"/>
              </a:ext>
            </a:extLst>
          </p:cNvPr>
          <p:cNvSpPr txBox="1">
            <a:spLocks/>
          </p:cNvSpPr>
          <p:nvPr/>
        </p:nvSpPr>
        <p:spPr>
          <a:xfrm>
            <a:off x="2167377" y="13228559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B1E92-8C31-4210-9891-55D7DED5E0E6}"/>
              </a:ext>
            </a:extLst>
          </p:cNvPr>
          <p:cNvSpPr txBox="1">
            <a:spLocks/>
          </p:cNvSpPr>
          <p:nvPr/>
        </p:nvSpPr>
        <p:spPr>
          <a:xfrm>
            <a:off x="1767838" y="3048000"/>
            <a:ext cx="19324321" cy="10667999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dirty="0"/>
              <a:t>The various processes participate in a common effort that links all of the processes</a:t>
            </a:r>
          </a:p>
          <a:p>
            <a:r>
              <a:rPr lang="en-US" sz="4400" dirty="0"/>
              <a:t>The communication provides a way to synchronize, or coordinate, the various activities</a:t>
            </a:r>
          </a:p>
          <a:p>
            <a:r>
              <a:rPr lang="en-US" sz="4400" dirty="0"/>
              <a:t>Typically, communication can be characterized as consisting of messages of some sort</a:t>
            </a:r>
          </a:p>
          <a:p>
            <a:r>
              <a:rPr lang="en-US" sz="4400" dirty="0"/>
              <a:t>Primitives for sending and receiving messages may be provided as part of the programming language or provided by the OS kernel</a:t>
            </a:r>
          </a:p>
          <a:p>
            <a:r>
              <a:rPr lang="en-US" sz="4400" dirty="0"/>
              <a:t>Mutual exclusion is not a control requirement for this sort of cooperation</a:t>
            </a:r>
          </a:p>
          <a:p>
            <a:r>
              <a:rPr lang="en-US" sz="4400" dirty="0"/>
              <a:t>The problems of deadlock and starvation are still present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857125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Requirement for mutual exclusion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5D13FA6-7A34-F04B-2687-406DEEAE419A}"/>
              </a:ext>
            </a:extLst>
          </p:cNvPr>
          <p:cNvSpPr txBox="1">
            <a:spLocks/>
          </p:cNvSpPr>
          <p:nvPr/>
        </p:nvSpPr>
        <p:spPr>
          <a:xfrm>
            <a:off x="2761314" y="13222425"/>
            <a:ext cx="10308075" cy="567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/>
            </a:pPr>
            <a:r>
              <a:rPr lang="en-US" dirty="0"/>
              <a:t>© 2017 Pearson Education, Inc., Hoboken, NJ. All rights reserved.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566A-3830-273C-D10C-5AC04E65D23C}"/>
              </a:ext>
            </a:extLst>
          </p:cNvPr>
          <p:cNvSpPr txBox="1">
            <a:spLocks/>
          </p:cNvSpPr>
          <p:nvPr/>
        </p:nvSpPr>
        <p:spPr>
          <a:xfrm>
            <a:off x="3235408" y="3214722"/>
            <a:ext cx="17913184" cy="845788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5100" dirty="0"/>
              <a:t>Any facility or capability that is to provide support for mutual exclusion should meet the following requirements:</a:t>
            </a:r>
          </a:p>
          <a:p>
            <a:pPr lvl="2"/>
            <a:r>
              <a:rPr lang="en-US" sz="3789" dirty="0"/>
              <a:t>Mutual exclusion must be enforced: only one process at a time is allowed into its critical section, among all processes that have critical sections for the same resource or shared object</a:t>
            </a:r>
          </a:p>
          <a:p>
            <a:pPr lvl="2"/>
            <a:r>
              <a:rPr lang="en-US" sz="3789" dirty="0"/>
              <a:t>A process that halts must do so without interfering with other processes</a:t>
            </a:r>
          </a:p>
          <a:p>
            <a:pPr lvl="2"/>
            <a:r>
              <a:rPr lang="en-US" sz="3789" dirty="0"/>
              <a:t>It must not be possible for a process requiring access to a critical section to be delayed indefinitely: no deadlock or starvation</a:t>
            </a:r>
          </a:p>
          <a:p>
            <a:pPr lvl="2"/>
            <a:r>
              <a:rPr lang="en-US" sz="3789" dirty="0"/>
              <a:t>When no process is in a critical section, any process that request entry to its critical section must be permitted to enter without delay</a:t>
            </a:r>
          </a:p>
          <a:p>
            <a:pPr lvl="2"/>
            <a:r>
              <a:rPr lang="en-US" sz="3789" dirty="0"/>
              <a:t>No assumptions are made about relative process speeds or number of processes</a:t>
            </a:r>
          </a:p>
          <a:p>
            <a:pPr lvl="2"/>
            <a:r>
              <a:rPr lang="en-US" sz="3789" dirty="0"/>
              <a:t>A process remains inside its critical section for a finite time only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3429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2056080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NZ" dirty="0"/>
              <a:t>Mutual  exclusion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Hardware support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1746B91-E565-665C-0DC5-6F8FDD721DDB}"/>
              </a:ext>
            </a:extLst>
          </p:cNvPr>
          <p:cNvSpPr txBox="1">
            <a:spLocks/>
          </p:cNvSpPr>
          <p:nvPr/>
        </p:nvSpPr>
        <p:spPr>
          <a:xfrm>
            <a:off x="2167377" y="13142267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A6C89-7D69-1D7F-749A-6AB694342000}"/>
              </a:ext>
            </a:extLst>
          </p:cNvPr>
          <p:cNvGrpSpPr/>
          <p:nvPr/>
        </p:nvGrpSpPr>
        <p:grpSpPr>
          <a:xfrm>
            <a:off x="1935480" y="3223274"/>
            <a:ext cx="17876520" cy="9017853"/>
            <a:chOff x="838200" y="2019930"/>
            <a:chExt cx="7921624" cy="4925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22DED3-94D1-90D8-17B2-FF19318B781C}"/>
                </a:ext>
              </a:extLst>
            </p:cNvPr>
            <p:cNvSpPr txBox="1"/>
            <p:nvPr/>
          </p:nvSpPr>
          <p:spPr>
            <a:xfrm>
              <a:off x="838200" y="2019930"/>
              <a:ext cx="4343400" cy="492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 algn="l">
                <a:buFont typeface="Wingdings" charset="2"/>
                <a:buChar char="§"/>
              </a:pPr>
              <a:r>
                <a:rPr lang="en-US" sz="4800" b="1" dirty="0">
                  <a:ln w="1905"/>
                  <a:solidFill>
                    <a:schemeClr val="accent3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+mn-lt"/>
                </a:rPr>
                <a:t>Interrupt Disabling</a:t>
              </a:r>
            </a:p>
            <a:p>
              <a:pPr marL="342900" lvl="1" indent="-342900" algn="l"/>
              <a:endParaRPr lang="en-US" sz="1200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endParaRPr>
            </a:p>
            <a:p>
              <a:pPr marL="342900" lvl="1" indent="-342900" algn="l">
                <a:buFont typeface="Wingdings" charset="2"/>
                <a:buChar char="§"/>
              </a:pPr>
              <a:r>
                <a:rPr lang="en-US" sz="4000" dirty="0">
                  <a:latin typeface="+mn-lt"/>
                </a:rPr>
                <a:t>In a uniprocessor system, concurrent processes cannot have overlapped execution; they can only be interleaved</a:t>
              </a:r>
            </a:p>
            <a:p>
              <a:pPr marL="342900" lvl="1" indent="-342900" algn="l">
                <a:buFont typeface="Wingdings" charset="2"/>
                <a:buChar char="§"/>
              </a:pPr>
              <a:r>
                <a:rPr lang="en-US" sz="4000" dirty="0">
                  <a:latin typeface="+mn-lt"/>
                </a:rPr>
                <a:t>A process will continue to run until it invokes an OS service or until it is interrupted</a:t>
              </a:r>
            </a:p>
            <a:p>
              <a:pPr marL="342900" lvl="1" indent="-342900" algn="l">
                <a:buFont typeface="Wingdings" charset="2"/>
                <a:buChar char="§"/>
              </a:pPr>
              <a:r>
                <a:rPr lang="en-US" sz="4000" dirty="0">
                  <a:latin typeface="+mn-lt"/>
                </a:rPr>
                <a:t>Therefore, to guarantee mutual exclusion, it is sufficient to prevent a process from being interrupted</a:t>
              </a:r>
            </a:p>
            <a:p>
              <a:pPr marL="342900" lvl="1" indent="-342900" algn="l">
                <a:buFont typeface="Wingdings" charset="2"/>
                <a:buChar char="§"/>
              </a:pPr>
              <a:r>
                <a:rPr lang="en-US" sz="4000" dirty="0">
                  <a:latin typeface="+mn-lt"/>
                </a:rPr>
                <a:t>This capability can be provided in the form of primitives defined by the OS kernel for disabling and enabling interrupts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3D0651-F255-0894-3502-AB7CBD981B51}"/>
                </a:ext>
              </a:extLst>
            </p:cNvPr>
            <p:cNvSpPr txBox="1"/>
            <p:nvPr/>
          </p:nvSpPr>
          <p:spPr>
            <a:xfrm>
              <a:off x="5486400" y="2055890"/>
              <a:ext cx="3273424" cy="465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 algn="l">
                <a:buFont typeface="Wingdings" charset="2"/>
                <a:buChar char="§"/>
              </a:pPr>
              <a:r>
                <a:rPr lang="en-US" sz="4800" b="1" dirty="0">
                  <a:ln w="1905"/>
                  <a:solidFill>
                    <a:schemeClr val="accent3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+mn-lt"/>
                </a:rPr>
                <a:t>Disadvantages:</a:t>
              </a:r>
            </a:p>
            <a:p>
              <a:pPr marL="342900" lvl="1" indent="-342900" algn="l"/>
              <a:endParaRPr lang="en-US" sz="4800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endParaRPr>
            </a:p>
            <a:p>
              <a:pPr marL="342900" lvl="1" indent="-342900" algn="l">
                <a:buFont typeface="Wingdings" charset="2"/>
                <a:buChar char="§"/>
              </a:pPr>
              <a:endParaRPr lang="en-US" sz="1200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endParaRPr>
            </a:p>
            <a:p>
              <a:pPr marL="342900" lvl="1" indent="-342900" algn="l">
                <a:buFont typeface="Wingdings" charset="2"/>
                <a:buChar char="§"/>
              </a:pPr>
              <a:r>
                <a:rPr lang="en-US" sz="4000" dirty="0">
                  <a:latin typeface="+mn-lt"/>
                </a:rPr>
                <a:t>The efficiency of execution could be noticeably degraded because the processor is limited in its ability to interleave processes</a:t>
              </a:r>
            </a:p>
            <a:p>
              <a:pPr marL="342900" lvl="1" indent="-342900" algn="l">
                <a:buFont typeface="Wingdings" charset="2"/>
                <a:buChar char="§"/>
              </a:pPr>
              <a:r>
                <a:rPr lang="en-US" sz="4000" dirty="0">
                  <a:latin typeface="+mn-lt"/>
                </a:rPr>
                <a:t>This approach will not work in a multiprocessor architecture</a:t>
              </a:r>
            </a:p>
            <a:p>
              <a:pPr marL="342900" lvl="1" indent="-342900" algn="l">
                <a:buFont typeface="Wingdings" charset="2"/>
                <a:buChar char="§"/>
              </a:pPr>
              <a:endParaRPr lang="en-US" sz="4000" dirty="0">
                <a:latin typeface="+mn-lt"/>
              </a:endParaRPr>
            </a:p>
            <a:p>
              <a:pPr algn="l"/>
              <a:endParaRPr lang="en-US" sz="40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3DEB6-FA7D-7085-0AB7-27C36396094C}"/>
              </a:ext>
            </a:extLst>
          </p:cNvPr>
          <p:cNvCxnSpPr>
            <a:cxnSpLocks/>
          </p:cNvCxnSpPr>
          <p:nvPr/>
        </p:nvCxnSpPr>
        <p:spPr>
          <a:xfrm>
            <a:off x="11860052" y="3732330"/>
            <a:ext cx="76200" cy="7563942"/>
          </a:xfrm>
          <a:prstGeom prst="line">
            <a:avLst/>
          </a:prstGeom>
          <a:ln w="349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863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26338"/>
            <a:ext cx="12097263" cy="675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Mutual exclusion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3A20BBB-5AC4-8257-86CD-7C58306D5ACA}"/>
              </a:ext>
            </a:extLst>
          </p:cNvPr>
          <p:cNvSpPr txBox="1">
            <a:spLocks/>
          </p:cNvSpPr>
          <p:nvPr/>
        </p:nvSpPr>
        <p:spPr>
          <a:xfrm>
            <a:off x="2167377" y="13142267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D1C49CC-71E0-87EF-EB69-36D91F86E9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Hardware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C882E5-2E6B-4ED8-2CA3-8E449250EB16}"/>
              </a:ext>
            </a:extLst>
          </p:cNvPr>
          <p:cNvSpPr txBox="1">
            <a:spLocks/>
          </p:cNvSpPr>
          <p:nvPr/>
        </p:nvSpPr>
        <p:spPr>
          <a:xfrm>
            <a:off x="2644140" y="3402556"/>
            <a:ext cx="13418820" cy="7893716"/>
          </a:xfrm>
          <a:prstGeom prst="rect">
            <a:avLst/>
          </a:prstGeom>
        </p:spPr>
        <p:txBody>
          <a:bodyPr>
            <a:no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2"/>
            <a:r>
              <a:rPr lang="en-NZ" sz="4400"/>
              <a:t>Compare&amp;Swap Instruction </a:t>
            </a:r>
          </a:p>
          <a:p>
            <a:pPr lvl="4"/>
            <a:r>
              <a:rPr lang="en-NZ" sz="3600"/>
              <a:t>Also called a “compare and exchange instruction”</a:t>
            </a:r>
          </a:p>
          <a:p>
            <a:pPr lvl="4"/>
            <a:r>
              <a:rPr lang="en-NZ" sz="3600"/>
              <a:t>A </a:t>
            </a:r>
            <a:r>
              <a:rPr lang="en-NZ" sz="3600" b="1"/>
              <a:t>compare </a:t>
            </a:r>
            <a:r>
              <a:rPr lang="en-NZ" sz="3600"/>
              <a:t>is made between a memory value and a test value</a:t>
            </a:r>
          </a:p>
          <a:p>
            <a:pPr lvl="4"/>
            <a:r>
              <a:rPr lang="en-NZ" sz="3600"/>
              <a:t>If the values are the same a </a:t>
            </a:r>
            <a:r>
              <a:rPr lang="en-NZ" sz="3600" b="1"/>
              <a:t>swap </a:t>
            </a:r>
            <a:r>
              <a:rPr lang="en-NZ" sz="3600"/>
              <a:t>occurs</a:t>
            </a:r>
          </a:p>
          <a:p>
            <a:pPr lvl="4"/>
            <a:r>
              <a:rPr lang="en-NZ" sz="3600"/>
              <a:t>Carried out atomically (not subject to interruption)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8025546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905000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NZ" dirty="0"/>
              <a:t>Mutual exclusion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Hardware support</a:t>
            </a:r>
          </a:p>
        </p:txBody>
      </p:sp>
      <p:pic>
        <p:nvPicPr>
          <p:cNvPr id="4" name="Picture 3" descr="f05.pdf">
            <a:extLst>
              <a:ext uri="{FF2B5EF4-FFF2-40B4-BE49-F238E27FC236}">
                <a16:creationId xmlns:a16="http://schemas.microsoft.com/office/drawing/2014/main" id="{48C9FD49-F145-676D-BF17-5DA2D7EDBE37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r="6364" b="30588"/>
              <a:stretch>
                <a:fillRect/>
              </a:stretch>
            </p:blipFill>
          </mc:Choice>
          <mc:Fallback>
            <p:blipFill>
              <a:blip r:embed="rId4"/>
              <a:srcRect r="6364" b="30588"/>
              <a:stretch>
                <a:fillRect/>
              </a:stretch>
            </p:blipFill>
          </mc:Fallback>
        </mc:AlternateContent>
        <p:spPr>
          <a:xfrm>
            <a:off x="2839807" y="1905001"/>
            <a:ext cx="17978033" cy="102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408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C48D5-03CE-6CDC-F193-7A0A730E2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125" y="3413640"/>
            <a:ext cx="13822715" cy="5849630"/>
          </a:xfrm>
        </p:spPr>
        <p:txBody>
          <a:bodyPr>
            <a:normAutofit/>
          </a:bodyPr>
          <a:lstStyle/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Principles of Concurrency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Mutual Exclusion: Software Approach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Mutual Exclusion: Hardware Approach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Semaphore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Monitors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Message Passing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102870" marR="0" indent="-10287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-  Producer-Consumer Problem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 Readers Writers Problem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System calls</a:t>
            </a:r>
            <a:endParaRPr lang="en-US" sz="6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8B3490-C539-CA29-0C76-DED7D8AF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 topics</a:t>
            </a:r>
          </a:p>
        </p:txBody>
      </p:sp>
    </p:spTree>
    <p:extLst>
      <p:ext uri="{BB962C8B-B14F-4D97-AF65-F5344CB8AC3E}">
        <p14:creationId xmlns:p14="http://schemas.microsoft.com/office/powerpoint/2010/main" val="19819268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concurrency mechanism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4B9876-4EB5-98C2-9E75-F23E80F93EF1}"/>
              </a:ext>
            </a:extLst>
          </p:cNvPr>
          <p:cNvSpPr txBox="1">
            <a:spLocks/>
          </p:cNvSpPr>
          <p:nvPr/>
        </p:nvSpPr>
        <p:spPr>
          <a:xfrm>
            <a:off x="3359978" y="12647488"/>
            <a:ext cx="11393985" cy="803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/>
            </a:pPr>
            <a:r>
              <a:rPr lang="en-US" dirty="0"/>
              <a:t>© 2017 Pearson Education, Inc., Hoboken, NJ.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04D27-354D-03FE-34EE-172B94DC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40" y="3260663"/>
            <a:ext cx="9423398" cy="87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42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emaphore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899CEC-9BA2-420B-0E5D-F44F10B477B9}"/>
              </a:ext>
            </a:extLst>
          </p:cNvPr>
          <p:cNvSpPr txBox="1">
            <a:spLocks/>
          </p:cNvSpPr>
          <p:nvPr/>
        </p:nvSpPr>
        <p:spPr>
          <a:xfrm>
            <a:off x="4906382" y="13108850"/>
            <a:ext cx="6255939" cy="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/>
            </a:pPr>
            <a:r>
              <a:rPr lang="en-US" dirty="0"/>
              <a:t>© 2017 Pearson Education, Inc., Hoboken, NJ. All rights reserved.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7D1C91-C6C4-A174-1E87-29AB8C0B8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698771"/>
              </p:ext>
            </p:extLst>
          </p:nvPr>
        </p:nvGraphicFramePr>
        <p:xfrm>
          <a:off x="3870960" y="3642360"/>
          <a:ext cx="11795760" cy="3215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A059EB-5EB7-3755-644D-678F543F62C1}"/>
              </a:ext>
            </a:extLst>
          </p:cNvPr>
          <p:cNvSpPr txBox="1"/>
          <p:nvPr/>
        </p:nvSpPr>
        <p:spPr>
          <a:xfrm>
            <a:off x="4090434" y="7811386"/>
            <a:ext cx="15051006" cy="2431435"/>
          </a:xfrm>
          <a:prstGeom prst="rect">
            <a:avLst/>
          </a:prstGeom>
          <a:blipFill rotWithShape="1">
            <a:blip r:embed="rId7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919163" lvl="0" indent="-457200">
              <a:spcBef>
                <a:spcPts val="1200"/>
              </a:spcBef>
              <a:buFont typeface="+mj-lt"/>
              <a:buAutoNum type="arabicParenR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semaphore may be initialized to a nonnegative integer value</a:t>
            </a:r>
          </a:p>
          <a:p>
            <a:pPr marL="919163" lvl="0" indent="-457200">
              <a:spcBef>
                <a:spcPts val="1200"/>
              </a:spcBef>
              <a:buFont typeface="+mj-lt"/>
              <a:buAutoNum type="arabicParenR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The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semWait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operation decrements the semaphore value</a:t>
            </a:r>
          </a:p>
          <a:p>
            <a:pPr marL="919163" lvl="0" indent="-457200">
              <a:spcBef>
                <a:spcPts val="1200"/>
              </a:spcBef>
              <a:buFont typeface="+mj-lt"/>
              <a:buAutoNum type="arabicParenR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The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semSignal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operation increments the semaphore value</a:t>
            </a:r>
          </a:p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65174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432DF4-0931-96DF-D988-3B5A2BC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consequences</a:t>
            </a:r>
          </a:p>
        </p:txBody>
      </p:sp>
      <p:graphicFrame>
        <p:nvGraphicFramePr>
          <p:cNvPr id="2" name="Content Placeholder 7">
            <a:extLst>
              <a:ext uri="{FF2B5EF4-FFF2-40B4-BE49-F238E27FC236}">
                <a16:creationId xmlns:a16="http://schemas.microsoft.com/office/drawing/2014/main" id="{8156BAA5-85E6-AB33-DEF7-DB04EDB7E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38348"/>
              </p:ext>
            </p:extLst>
          </p:nvPr>
        </p:nvGraphicFramePr>
        <p:xfrm>
          <a:off x="3830595" y="3931920"/>
          <a:ext cx="13329645" cy="679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7401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and weak semaphore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6886-6C1E-D354-D43D-262E30A28A17}"/>
              </a:ext>
            </a:extLst>
          </p:cNvPr>
          <p:cNvSpPr txBox="1">
            <a:spLocks/>
          </p:cNvSpPr>
          <p:nvPr/>
        </p:nvSpPr>
        <p:spPr>
          <a:xfrm>
            <a:off x="2396790" y="3517978"/>
            <a:ext cx="13696650" cy="1587819"/>
          </a:xfrm>
          <a:prstGeom prst="rect">
            <a:avLst/>
          </a:prstGeom>
        </p:spPr>
        <p:txBody>
          <a:bodyPr>
            <a:no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92000"/>
              <a:buFont typeface="Wingdings" charset="2"/>
              <a:buChar char="❋"/>
            </a:pPr>
            <a:r>
              <a:rPr lang="en-NZ" sz="3600"/>
              <a:t>A queue is used to hold processes waiting on the semaphore</a:t>
            </a:r>
          </a:p>
          <a:p>
            <a:endParaRPr lang="en-NZ" sz="4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5F2899-52A1-EEFB-B127-2A3EF8E9B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634553"/>
              </p:ext>
            </p:extLst>
          </p:nvPr>
        </p:nvGraphicFramePr>
        <p:xfrm>
          <a:off x="2945430" y="5051344"/>
          <a:ext cx="12538410" cy="5586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201201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Semaphore mechanism</a:t>
            </a:r>
          </a:p>
        </p:txBody>
      </p:sp>
      <p:pic>
        <p:nvPicPr>
          <p:cNvPr id="4" name="Picture 3" descr="f08.pdf">
            <a:extLst>
              <a:ext uri="{FF2B5EF4-FFF2-40B4-BE49-F238E27FC236}">
                <a16:creationId xmlns:a16="http://schemas.microsoft.com/office/drawing/2014/main" id="{B14303EC-E28C-F35C-E23C-0D21900E2BE9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909" b="11818"/>
              <a:stretch>
                <a:fillRect/>
              </a:stretch>
            </p:blipFill>
          </mc:Choice>
          <mc:Fallback>
            <p:blipFill>
              <a:blip r:embed="rId4"/>
              <a:srcRect t="909" b="11818"/>
              <a:stretch>
                <a:fillRect/>
              </a:stretch>
            </p:blipFill>
          </mc:Fallback>
        </mc:AlternateContent>
        <p:spPr>
          <a:xfrm>
            <a:off x="6949440" y="3135988"/>
            <a:ext cx="8666038" cy="97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193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Mutual exclusion using semaphore</a:t>
            </a:r>
          </a:p>
        </p:txBody>
      </p:sp>
      <p:pic>
        <p:nvPicPr>
          <p:cNvPr id="4" name="Picture 3" descr="f09.pdf">
            <a:extLst>
              <a:ext uri="{FF2B5EF4-FFF2-40B4-BE49-F238E27FC236}">
                <a16:creationId xmlns:a16="http://schemas.microsoft.com/office/drawing/2014/main" id="{8E71F799-FF77-3952-68F2-F311864A8383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l="14118" t="8182" r="3529" b="54545"/>
              <a:stretch>
                <a:fillRect/>
              </a:stretch>
            </p:blipFill>
          </mc:Choice>
          <mc:Fallback>
            <p:blipFill>
              <a:blip r:embed="rId4"/>
              <a:srcRect l="14118" t="8182" r="3529" b="54545"/>
              <a:stretch>
                <a:fillRect/>
              </a:stretch>
            </p:blipFill>
          </mc:Fallback>
        </mc:AlternateContent>
        <p:spPr>
          <a:xfrm>
            <a:off x="2392680" y="2878362"/>
            <a:ext cx="17648740" cy="10337180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C478BE1-BE73-7B23-9DB3-87CDA6E093C7}"/>
              </a:ext>
            </a:extLst>
          </p:cNvPr>
          <p:cNvSpPr txBox="1">
            <a:spLocks/>
          </p:cNvSpPr>
          <p:nvPr/>
        </p:nvSpPr>
        <p:spPr>
          <a:xfrm>
            <a:off x="2848086" y="13032979"/>
            <a:ext cx="7576074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/>
            </a:pPr>
            <a:r>
              <a:rPr lang="en-US"/>
              <a:t>© 2017 Pearson Education, Inc., Hoboken, NJ.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38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Producer/consumer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A5153D47-B92A-9E81-D63F-A8047E96C662}"/>
              </a:ext>
            </a:extLst>
          </p:cNvPr>
          <p:cNvSpPr txBox="1">
            <a:spLocks/>
          </p:cNvSpPr>
          <p:nvPr/>
        </p:nvSpPr>
        <p:spPr>
          <a:xfrm>
            <a:off x="644819" y="11650014"/>
            <a:ext cx="9768876" cy="803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2017 Pearson Education, Inc., Hoboken, NJ.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8823E5-B025-B160-D247-5D5BC8F64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251801"/>
              </p:ext>
            </p:extLst>
          </p:nvPr>
        </p:nvGraphicFramePr>
        <p:xfrm>
          <a:off x="3108960" y="3918137"/>
          <a:ext cx="14051280" cy="6873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3702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to bounded producer/consumer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semaphore</a:t>
            </a:r>
          </a:p>
        </p:txBody>
      </p:sp>
      <p:pic>
        <p:nvPicPr>
          <p:cNvPr id="3" name="Picture 2" descr="f16.pdf">
            <a:extLst>
              <a:ext uri="{FF2B5EF4-FFF2-40B4-BE49-F238E27FC236}">
                <a16:creationId xmlns:a16="http://schemas.microsoft.com/office/drawing/2014/main" id="{7C29BDE7-89DD-7995-C8A1-FF85A536FB45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l="15294" t="8182" r="3529" b="29091"/>
              <a:stretch>
                <a:fillRect/>
              </a:stretch>
            </p:blipFill>
          </mc:Choice>
          <mc:Fallback>
            <p:blipFill>
              <a:blip r:embed="rId4"/>
              <a:srcRect l="15294" t="8182" r="3529" b="29091"/>
              <a:stretch>
                <a:fillRect/>
              </a:stretch>
            </p:blipFill>
          </mc:Fallback>
        </mc:AlternateContent>
        <p:spPr>
          <a:xfrm>
            <a:off x="6583680" y="3223274"/>
            <a:ext cx="10004932" cy="10005046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1B67047A-F9E9-5017-480A-1D825DD26C18}"/>
              </a:ext>
            </a:extLst>
          </p:cNvPr>
          <p:cNvSpPr txBox="1">
            <a:spLocks/>
          </p:cNvSpPr>
          <p:nvPr/>
        </p:nvSpPr>
        <p:spPr>
          <a:xfrm>
            <a:off x="2167377" y="13045757"/>
            <a:ext cx="7830063" cy="67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/>
            </a:pPr>
            <a:r>
              <a:rPr lang="en-US" sz="2000"/>
              <a:t>© 2017 Pearson Education, Inc., Hoboken, NJ. All rights reserved.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22670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Implementation of semaphore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5C92573-DB61-AE66-8A04-34F768A75F8D}"/>
              </a:ext>
            </a:extLst>
          </p:cNvPr>
          <p:cNvSpPr txBox="1">
            <a:spLocks/>
          </p:cNvSpPr>
          <p:nvPr/>
        </p:nvSpPr>
        <p:spPr>
          <a:xfrm>
            <a:off x="2167377" y="13142267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ED0ED8-A113-38FA-54EC-CDABBC900D91}"/>
              </a:ext>
            </a:extLst>
          </p:cNvPr>
          <p:cNvSpPr txBox="1">
            <a:spLocks/>
          </p:cNvSpPr>
          <p:nvPr/>
        </p:nvSpPr>
        <p:spPr>
          <a:xfrm>
            <a:off x="2167377" y="3851875"/>
            <a:ext cx="13865103" cy="6979920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3600" dirty="0"/>
              <a:t>Imperative that the </a:t>
            </a:r>
            <a:r>
              <a:rPr lang="en-US" sz="3600" dirty="0" err="1">
                <a:latin typeface="Courier New"/>
              </a:rPr>
              <a:t>semWait</a:t>
            </a:r>
            <a:r>
              <a:rPr lang="en-US" sz="3600" dirty="0"/>
              <a:t> and </a:t>
            </a:r>
            <a:r>
              <a:rPr lang="en-US" sz="3600" dirty="0" err="1">
                <a:latin typeface="Courier New"/>
              </a:rPr>
              <a:t>semSignal</a:t>
            </a:r>
            <a:r>
              <a:rPr lang="en-US" sz="3600" dirty="0"/>
              <a:t> operations be implemented as atomic primitives</a:t>
            </a:r>
          </a:p>
          <a:p>
            <a:r>
              <a:rPr lang="en-US" sz="3600" dirty="0"/>
              <a:t>Can be implemented in hardware or firmware</a:t>
            </a:r>
          </a:p>
          <a:p>
            <a:r>
              <a:rPr lang="en-US" sz="3600" dirty="0"/>
              <a:t>Software schemes such as Dekker’s or Peterson’s algorithms can be used</a:t>
            </a:r>
          </a:p>
          <a:p>
            <a:r>
              <a:rPr lang="en-US" sz="3600" dirty="0"/>
              <a:t>Another alternative is to use one of the hardware-supported schemes for  mutual exclusion</a:t>
            </a:r>
          </a:p>
        </p:txBody>
      </p:sp>
    </p:spTree>
    <p:extLst>
      <p:ext uri="{BB962C8B-B14F-4D97-AF65-F5344CB8AC3E}">
        <p14:creationId xmlns:p14="http://schemas.microsoft.com/office/powerpoint/2010/main" val="41955726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D2A1BD-B88B-23D1-C8BA-1798AAB8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663"/>
            <a:ext cx="14716125" cy="5111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monitors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21E5408-BAF1-B504-8339-4EC92B7E2C0B}"/>
              </a:ext>
            </a:extLst>
          </p:cNvPr>
          <p:cNvSpPr txBox="1">
            <a:spLocks/>
          </p:cNvSpPr>
          <p:nvPr/>
        </p:nvSpPr>
        <p:spPr>
          <a:xfrm>
            <a:off x="2933856" y="12633273"/>
            <a:ext cx="11618006" cy="803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  <a:endParaRPr lang="en-US" sz="32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119B761-930B-0480-03F3-CFE7D0543329}"/>
              </a:ext>
            </a:extLst>
          </p:cNvPr>
          <p:cNvSpPr txBox="1">
            <a:spLocks/>
          </p:cNvSpPr>
          <p:nvPr/>
        </p:nvSpPr>
        <p:spPr>
          <a:xfrm>
            <a:off x="3502862" y="3608488"/>
            <a:ext cx="11049000" cy="78174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4000"/>
              <a:t>Programming language construct that provides equivalent functionality to that of semaphores and is easier to control</a:t>
            </a:r>
          </a:p>
          <a:p>
            <a:pPr>
              <a:spcBef>
                <a:spcPts val="600"/>
              </a:spcBef>
            </a:pPr>
            <a:r>
              <a:rPr lang="en-US" sz="4000"/>
              <a:t>Implemented in a number of programming languages</a:t>
            </a:r>
            <a:endParaRPr lang="en-US" sz="6600"/>
          </a:p>
          <a:p>
            <a:pPr lvl="2"/>
            <a:r>
              <a:rPr lang="en-US" sz="3200"/>
              <a:t>Concurrent Pascal, Pascal-Plus, Modula-2, Modula-3, Java</a:t>
            </a:r>
          </a:p>
          <a:p>
            <a:pPr marL="342900" lvl="2" indent="-342900"/>
            <a:r>
              <a:rPr lang="en-US" sz="4000"/>
              <a:t>Has also been implemented as a program library</a:t>
            </a:r>
          </a:p>
          <a:p>
            <a:pPr marL="342900" lvl="2" indent="-342900"/>
            <a:r>
              <a:rPr lang="en-US" sz="4000"/>
              <a:t>Software module consisting of one or more procedures, an initialization sequence, and local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559470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9B38-047A-8D82-4E64-63C84FB7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Acknowledgement</a:t>
            </a:r>
            <a:br>
              <a:rPr lang="en-US" sz="36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D6962-EEBC-671A-7193-94836A9E6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3773040"/>
            <a:ext cx="11768079" cy="4932048"/>
          </a:xfrm>
        </p:spPr>
        <p:txBody>
          <a:bodyPr>
            <a:normAutofit/>
          </a:bodyPr>
          <a:lstStyle/>
          <a:p>
            <a:r>
              <a:rPr lang="en-US" dirty="0"/>
              <a:t>These slides have been adapted from: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Stallings, W. (2018). Operating Systems: Internals and Design Principles. 9th. </a:t>
            </a:r>
            <a:br>
              <a:rPr lang="en-US" dirty="0"/>
            </a:br>
            <a:r>
              <a:rPr lang="en-US" dirty="0"/>
              <a:t>ISBN: 978-1-292-21429-0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Chapter 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024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 characteristic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577B5E9-7B65-F402-3A75-E40775D9531C}"/>
              </a:ext>
            </a:extLst>
          </p:cNvPr>
          <p:cNvSpPr txBox="1">
            <a:spLocks/>
          </p:cNvSpPr>
          <p:nvPr/>
        </p:nvSpPr>
        <p:spPr>
          <a:xfrm>
            <a:off x="1447265" y="12158678"/>
            <a:ext cx="19079526" cy="992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© 2017 Pearson Education, Inc., Hoboken, NJ. All rights reserved.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9E680F-F6D0-C551-4226-DFB3ADDCE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740076"/>
              </p:ext>
            </p:extLst>
          </p:nvPr>
        </p:nvGraphicFramePr>
        <p:xfrm>
          <a:off x="3898466" y="3809660"/>
          <a:ext cx="12984480" cy="6827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01039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2058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US" dirty="0"/>
              <a:t>synchronization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CD347E2-0BEA-A0E1-6FC2-387B8A134304}"/>
              </a:ext>
            </a:extLst>
          </p:cNvPr>
          <p:cNvSpPr txBox="1">
            <a:spLocks/>
          </p:cNvSpPr>
          <p:nvPr/>
        </p:nvSpPr>
        <p:spPr>
          <a:xfrm>
            <a:off x="2167377" y="13142267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F269-A44B-CD11-92F9-72D71CF8FD6A}"/>
              </a:ext>
            </a:extLst>
          </p:cNvPr>
          <p:cNvSpPr txBox="1">
            <a:spLocks/>
          </p:cNvSpPr>
          <p:nvPr/>
        </p:nvSpPr>
        <p:spPr>
          <a:xfrm>
            <a:off x="2167377" y="3979532"/>
            <a:ext cx="13563600" cy="6468433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NZ" sz="3600" dirty="0"/>
              <a:t>A monitor supports synchronization by the use of </a:t>
            </a:r>
            <a:r>
              <a:rPr lang="en-NZ" sz="3600" b="1" dirty="0"/>
              <a:t>condition variables </a:t>
            </a:r>
            <a:r>
              <a:rPr lang="en-NZ" sz="3600" dirty="0"/>
              <a:t>that are contained within the monitor and accessible only within the monitor</a:t>
            </a:r>
          </a:p>
          <a:p>
            <a:pPr lvl="2"/>
            <a:r>
              <a:rPr lang="en-NZ" sz="3600" dirty="0"/>
              <a:t>Condition variables are a special data type in monitors which are operated on by two functions:</a:t>
            </a:r>
          </a:p>
          <a:p>
            <a:pPr marL="1662113" lvl="4" indent="-284163"/>
            <a:r>
              <a:rPr lang="en-NZ" sz="3600" dirty="0" err="1">
                <a:latin typeface="Courier New"/>
                <a:cs typeface="Courier New"/>
              </a:rPr>
              <a:t>cwait</a:t>
            </a:r>
            <a:r>
              <a:rPr lang="en-NZ" sz="3600" dirty="0">
                <a:latin typeface="Courier New"/>
                <a:cs typeface="Courier New"/>
              </a:rPr>
              <a:t>(c)</a:t>
            </a:r>
            <a:r>
              <a:rPr lang="en-NZ" sz="3600" dirty="0"/>
              <a:t>: suspend execution of the calling process on condition </a:t>
            </a:r>
            <a:r>
              <a:rPr lang="en-NZ" sz="3600" dirty="0">
                <a:latin typeface="Courier New"/>
                <a:cs typeface="Courier New"/>
              </a:rPr>
              <a:t>c</a:t>
            </a:r>
          </a:p>
          <a:p>
            <a:pPr marL="1662113" lvl="4" indent="-284163"/>
            <a:r>
              <a:rPr lang="en-NZ" sz="3600" dirty="0" err="1">
                <a:latin typeface="Courier New"/>
                <a:cs typeface="Courier New"/>
              </a:rPr>
              <a:t>csignal</a:t>
            </a:r>
            <a:r>
              <a:rPr lang="en-NZ" sz="3600" dirty="0">
                <a:latin typeface="Courier New"/>
                <a:cs typeface="Courier New"/>
              </a:rPr>
              <a:t>(c)</a:t>
            </a:r>
            <a:r>
              <a:rPr lang="en-NZ" sz="3600" dirty="0"/>
              <a:t>: resume execution of some process blocked after a </a:t>
            </a:r>
            <a:r>
              <a:rPr lang="en-NZ" sz="3600" dirty="0" err="1">
                <a:latin typeface="Courier New"/>
                <a:cs typeface="Courier New"/>
              </a:rPr>
              <a:t>cwait</a:t>
            </a:r>
            <a:r>
              <a:rPr lang="en-NZ" sz="3600" dirty="0"/>
              <a:t> on the same condition</a:t>
            </a:r>
          </a:p>
          <a:p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309148581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9B8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Message </a:t>
            </a:r>
            <a:r>
              <a:rPr lang="en-US" sz="3000" kern="1200" cap="none" dirty="0">
                <a:solidFill>
                  <a:srgbClr val="0079B8"/>
                </a:solidFill>
                <a:uFillTx/>
                <a:latin typeface="Open Sans"/>
                <a:ea typeface="+mj-ea"/>
                <a:cs typeface="+mj-cs"/>
              </a:rPr>
              <a:t>P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79B8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assing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C1B638-DAB2-733F-C7C8-8D96476320EE}"/>
              </a:ext>
            </a:extLst>
          </p:cNvPr>
          <p:cNvSpPr txBox="1">
            <a:spLocks/>
          </p:cNvSpPr>
          <p:nvPr/>
        </p:nvSpPr>
        <p:spPr>
          <a:xfrm>
            <a:off x="2636519" y="3718560"/>
            <a:ext cx="15468601" cy="8125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4400" dirty="0"/>
              <a:t>When processes interact with one another two fundamental requirements must be satisfied: </a:t>
            </a:r>
          </a:p>
          <a:p>
            <a:endParaRPr lang="en-NZ" sz="4800" dirty="0"/>
          </a:p>
          <a:p>
            <a:endParaRPr lang="en-NZ" sz="4800" dirty="0"/>
          </a:p>
          <a:p>
            <a:endParaRPr lang="en-NZ" sz="4800" dirty="0"/>
          </a:p>
          <a:p>
            <a:endParaRPr lang="en-NZ" sz="4800" dirty="0"/>
          </a:p>
          <a:p>
            <a:endParaRPr lang="en-NZ" sz="4800" dirty="0"/>
          </a:p>
          <a:p>
            <a:pPr>
              <a:spcBef>
                <a:spcPts val="1000"/>
              </a:spcBef>
            </a:pPr>
            <a:r>
              <a:rPr lang="en-NZ" sz="4400" dirty="0"/>
              <a:t>Message passing is one approach to providing both of these functions</a:t>
            </a:r>
          </a:p>
          <a:p>
            <a:pPr lvl="2">
              <a:spcBef>
                <a:spcPts val="300"/>
              </a:spcBef>
            </a:pPr>
            <a:r>
              <a:rPr lang="en-NZ" sz="3600" dirty="0"/>
              <a:t>Works with distributed systems </a:t>
            </a:r>
            <a:r>
              <a:rPr lang="en-NZ" sz="3600" i="1" dirty="0"/>
              <a:t>and</a:t>
            </a:r>
            <a:r>
              <a:rPr lang="en-NZ" sz="3600" dirty="0"/>
              <a:t> shared memory multiprocessor and uniprocessor systems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D38DF8-92D2-1413-D032-85CD737E9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977726"/>
              </p:ext>
            </p:extLst>
          </p:nvPr>
        </p:nvGraphicFramePr>
        <p:xfrm>
          <a:off x="3459480" y="4956150"/>
          <a:ext cx="9006840" cy="3639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869322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9B8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Message </a:t>
            </a:r>
            <a:r>
              <a:rPr lang="en-US" sz="3000" kern="1200" cap="none" dirty="0">
                <a:solidFill>
                  <a:srgbClr val="0079B8"/>
                </a:solidFill>
                <a:uFillTx/>
                <a:latin typeface="Open Sans"/>
                <a:ea typeface="+mj-ea"/>
                <a:cs typeface="+mj-cs"/>
              </a:rPr>
              <a:t>P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79B8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assing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D29A2-0704-D8BF-CF72-2EFE054AEEA5}"/>
              </a:ext>
            </a:extLst>
          </p:cNvPr>
          <p:cNvSpPr txBox="1">
            <a:spLocks/>
          </p:cNvSpPr>
          <p:nvPr/>
        </p:nvSpPr>
        <p:spPr>
          <a:xfrm>
            <a:off x="2167376" y="3147074"/>
            <a:ext cx="13712703" cy="8696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4400" dirty="0"/>
              <a:t>The actual function is normally provided in the form of a pair of primitives:</a:t>
            </a:r>
            <a:endParaRPr lang="en-US" sz="4400" dirty="0"/>
          </a:p>
          <a:p>
            <a:pPr lvl="4">
              <a:buFont typeface="Arial" pitchFamily="34" charset="0"/>
              <a:buNone/>
            </a:pPr>
            <a:r>
              <a:rPr lang="en-US" sz="4400" dirty="0">
                <a:latin typeface="Courier New"/>
                <a:cs typeface="Courier New"/>
              </a:rPr>
              <a:t>send (destination, message)</a:t>
            </a:r>
          </a:p>
          <a:p>
            <a:pPr lvl="4">
              <a:buFont typeface="Arial" pitchFamily="34" charset="0"/>
              <a:buNone/>
            </a:pPr>
            <a:r>
              <a:rPr lang="en-US" sz="4400" dirty="0">
                <a:latin typeface="Courier New"/>
                <a:cs typeface="Courier New"/>
              </a:rPr>
              <a:t>receive (source, message)</a:t>
            </a:r>
          </a:p>
          <a:p>
            <a:pPr marL="374904" lvl="4">
              <a:spcBef>
                <a:spcPts val="1200"/>
              </a:spcBef>
            </a:pPr>
            <a:r>
              <a:rPr lang="en-US" sz="4400" dirty="0"/>
              <a:t>A process sends information in the form of a </a:t>
            </a:r>
            <a:r>
              <a:rPr lang="en-US" sz="4400" i="1" dirty="0"/>
              <a:t>message</a:t>
            </a:r>
            <a:r>
              <a:rPr lang="en-US" sz="4400" dirty="0"/>
              <a:t> to another process designated by a </a:t>
            </a:r>
            <a:r>
              <a:rPr lang="en-US" sz="4400" i="1" dirty="0"/>
              <a:t>destination</a:t>
            </a:r>
          </a:p>
          <a:p>
            <a:pPr marL="374904" lvl="4">
              <a:spcBef>
                <a:spcPts val="1200"/>
              </a:spcBef>
            </a:pPr>
            <a:r>
              <a:rPr lang="en-US" sz="4400" dirty="0"/>
              <a:t>A process receives information by executing the </a:t>
            </a:r>
            <a:r>
              <a:rPr lang="en-US" sz="4400" dirty="0">
                <a:latin typeface="Courier New"/>
              </a:rPr>
              <a:t>receive</a:t>
            </a:r>
            <a:r>
              <a:rPr lang="en-US" sz="4400" dirty="0"/>
              <a:t> primitive, indicating the </a:t>
            </a:r>
            <a:r>
              <a:rPr lang="en-US" sz="4400" i="1" dirty="0"/>
              <a:t>source</a:t>
            </a:r>
            <a:r>
              <a:rPr lang="en-US" sz="4400" dirty="0"/>
              <a:t> and the </a:t>
            </a:r>
            <a:r>
              <a:rPr lang="en-US" sz="4400" i="1" dirty="0"/>
              <a:t>message</a:t>
            </a:r>
            <a:r>
              <a:rPr lang="en-US" sz="4400" dirty="0"/>
              <a:t>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244610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9B8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READERS WRITERS PROBLEM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238E0-3FDB-BB0E-C6AF-D7D6D0EA78DD}"/>
              </a:ext>
            </a:extLst>
          </p:cNvPr>
          <p:cNvSpPr txBox="1">
            <a:spLocks/>
          </p:cNvSpPr>
          <p:nvPr/>
        </p:nvSpPr>
        <p:spPr>
          <a:xfrm>
            <a:off x="3886200" y="4102992"/>
            <a:ext cx="11932920" cy="7208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data area is shared among many processes</a:t>
            </a:r>
          </a:p>
          <a:p>
            <a:pPr lvl="2"/>
            <a:r>
              <a:rPr lang="en-US" sz="4000" dirty="0"/>
              <a:t>Some processes only read the data area, (readers) and some only write to the data area (writers)</a:t>
            </a:r>
          </a:p>
          <a:p>
            <a:r>
              <a:rPr lang="en-US" sz="4400" dirty="0"/>
              <a:t>Conditions that must be satisfied:</a:t>
            </a:r>
          </a:p>
          <a:p>
            <a:pPr lvl="2"/>
            <a:r>
              <a:rPr lang="en-NZ" sz="4000" dirty="0"/>
              <a:t>Any number of readers may simultaneously read the file</a:t>
            </a:r>
          </a:p>
          <a:p>
            <a:pPr lvl="2"/>
            <a:r>
              <a:rPr lang="en-NZ" sz="4000" dirty="0"/>
              <a:t>Only one writer at a time may write to the file</a:t>
            </a:r>
          </a:p>
          <a:p>
            <a:pPr lvl="2"/>
            <a:r>
              <a:rPr lang="en-NZ" sz="4000" dirty="0"/>
              <a:t>If a writer is writing to the file, no reader may read it</a:t>
            </a:r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327255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SYSTEM CALL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0049BD-7AB7-2199-DC09-B7B6DF8FEF05}"/>
              </a:ext>
            </a:extLst>
          </p:cNvPr>
          <p:cNvGrpSpPr/>
          <p:nvPr/>
        </p:nvGrpSpPr>
        <p:grpSpPr>
          <a:xfrm>
            <a:off x="2904631" y="4720234"/>
            <a:ext cx="11969609" cy="6313526"/>
            <a:chOff x="1289191" y="1524000"/>
            <a:chExt cx="7245209" cy="4275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BD45E-E384-0409-22FD-32731CA34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1" y="1985666"/>
              <a:ext cx="5562599" cy="400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0C4A5A-6A82-3C5A-B0C9-F41175F473DA}"/>
                </a:ext>
              </a:extLst>
            </p:cNvPr>
            <p:cNvSpPr txBox="1"/>
            <p:nvPr/>
          </p:nvSpPr>
          <p:spPr>
            <a:xfrm>
              <a:off x="1289191" y="1524000"/>
              <a:ext cx="4800600" cy="39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Create a shared memory object: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B9E2A2-9082-2B9F-8DF6-3EB1DA30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3503359"/>
              <a:ext cx="2819400" cy="3648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C621A2-2BD2-ECB3-A0DD-045C7F9331BD}"/>
                </a:ext>
              </a:extLst>
            </p:cNvPr>
            <p:cNvSpPr txBox="1"/>
            <p:nvPr/>
          </p:nvSpPr>
          <p:spPr>
            <a:xfrm>
              <a:off x="1308027" y="2598003"/>
              <a:ext cx="7016609" cy="72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Once the object is established, the following function is used to configure the size of the object.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AB7980-274C-DE76-B264-97E14FB0D96A}"/>
                </a:ext>
              </a:extLst>
            </p:cNvPr>
            <p:cNvSpPr txBox="1"/>
            <p:nvPr/>
          </p:nvSpPr>
          <p:spPr>
            <a:xfrm>
              <a:off x="1333622" y="3984786"/>
              <a:ext cx="7200778" cy="1396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/>
                <a:t>Finally, the </a:t>
              </a:r>
              <a:r>
                <a:rPr lang="en-US" sz="3200" dirty="0" err="1"/>
                <a:t>mmap</a:t>
              </a:r>
              <a:r>
                <a:rPr lang="en-US" sz="3200" dirty="0"/>
                <a:t>() function establishes a memory-mapped file containing the shared-memory object. It also returns a pointer to the memory-mapped file that is used for accessing the shared-memory object.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46B42B-E5A9-B973-B31E-FC89E635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5510896"/>
              <a:ext cx="6088046" cy="288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8540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SYSTEM CALL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1A545-9A6D-CCD8-2E74-B39E40B8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6" y="3223273"/>
            <a:ext cx="10603743" cy="93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1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SYSTEM CALL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1B11E-9437-E533-F80C-15FE181B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44" y="3260663"/>
            <a:ext cx="13435876" cy="7373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48DE0-C452-303A-13F8-819593AD9E69}"/>
              </a:ext>
            </a:extLst>
          </p:cNvPr>
          <p:cNvSpPr txBox="1"/>
          <p:nvPr/>
        </p:nvSpPr>
        <p:spPr>
          <a:xfrm>
            <a:off x="2962364" y="12031058"/>
            <a:ext cx="1947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Abraham </a:t>
            </a:r>
            <a:r>
              <a:rPr lang="en-US" dirty="0" err="1"/>
              <a:t>Silberschatz</a:t>
            </a:r>
            <a:r>
              <a:rPr lang="en-US" dirty="0"/>
              <a:t>, Peter B. Galvin, Greg Gagne (2010). Operating System Concepts 8th ed. With Java.   ISBN: 978-0-470-50949-4 </a:t>
            </a:r>
          </a:p>
        </p:txBody>
      </p:sp>
    </p:spTree>
    <p:extLst>
      <p:ext uri="{BB962C8B-B14F-4D97-AF65-F5344CB8AC3E}">
        <p14:creationId xmlns:p14="http://schemas.microsoft.com/office/powerpoint/2010/main" val="35404536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8F3F-2A0A-0BFA-381B-C5FB2FC2D63C}"/>
              </a:ext>
            </a:extLst>
          </p:cNvPr>
          <p:cNvSpPr txBox="1"/>
          <p:nvPr/>
        </p:nvSpPr>
        <p:spPr>
          <a:xfrm>
            <a:off x="3078803" y="4117866"/>
            <a:ext cx="1380414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Signals are sent to a process, by default most signals cause the process to terminate.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Signals tend to fall into these groups.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Hardware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Software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Input/ Output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Process Control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Resource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/>
              <a:t>In order to use signals on a Unix machine you must include &lt;</a:t>
            </a:r>
            <a:r>
              <a:rPr lang="en-US" sz="4400" dirty="0" err="1"/>
              <a:t>signal.h</a:t>
            </a:r>
            <a:r>
              <a:rPr lang="en-US" sz="4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791163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CED56-0B12-AB10-593D-796887E6F4C1}"/>
              </a:ext>
            </a:extLst>
          </p:cNvPr>
          <p:cNvSpPr txBox="1"/>
          <p:nvPr/>
        </p:nvSpPr>
        <p:spPr>
          <a:xfrm>
            <a:off x="2167376" y="4549676"/>
            <a:ext cx="140784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kill() is a utility that allows us to send a signal to a process.</a:t>
            </a:r>
          </a:p>
          <a:p>
            <a:r>
              <a:rPr lang="en-US" sz="4000" dirty="0"/>
              <a:t>Each signal on Unix has a signal number and even a name. </a:t>
            </a:r>
          </a:p>
          <a:p>
            <a:r>
              <a:rPr lang="en-US" sz="4000" dirty="0"/>
              <a:t>Format:</a:t>
            </a:r>
          </a:p>
          <a:p>
            <a:pPr marL="457200" lvl="1" indent="0"/>
            <a:r>
              <a:rPr lang="sv-SE" sz="4000" dirty="0"/>
              <a:t>int kill(pid_t pid, int sig)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13942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3BD4-D0D0-FE79-710A-DA37F3C9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2058"/>
            <a:ext cx="14950191" cy="1236902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Objectives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FAA0F-F03B-77D2-AEE0-EEFAE1EDB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0819" y="3108960"/>
            <a:ext cx="18122910" cy="613905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dirty="0"/>
              <a:t>At the end of this lecture, students are able to:</a:t>
            </a:r>
          </a:p>
          <a:p>
            <a:pPr>
              <a:buFontTx/>
              <a:buNone/>
            </a:pPr>
            <a:r>
              <a:rPr lang="en-US" altLang="en-US" dirty="0"/>
              <a:t>LO1:  Describe different concurrency </a:t>
            </a:r>
            <a:r>
              <a:rPr lang="en-US" altLang="en-US" dirty="0" err="1"/>
              <a:t>tehniques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LO2 :  Explain the concept of concurrency</a:t>
            </a:r>
          </a:p>
          <a:p>
            <a:pPr>
              <a:buFontTx/>
              <a:buNone/>
            </a:pPr>
            <a:r>
              <a:rPr lang="en-US" altLang="en-US" dirty="0"/>
              <a:t>LO3 :  Compare techniques of concurrency to solve Classical IPC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763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signals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727AEFC-0093-AEC7-A10F-E98F559AA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15296"/>
              </p:ext>
            </p:extLst>
          </p:nvPr>
        </p:nvGraphicFramePr>
        <p:xfrm>
          <a:off x="2167376" y="3581400"/>
          <a:ext cx="18376144" cy="906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229">
                  <a:extLst>
                    <a:ext uri="{9D8B030D-6E8A-4147-A177-3AD203B41FA5}">
                      <a16:colId xmlns:a16="http://schemas.microsoft.com/office/drawing/2014/main" val="2536389013"/>
                    </a:ext>
                  </a:extLst>
                </a:gridCol>
                <a:gridCol w="4025251">
                  <a:extLst>
                    <a:ext uri="{9D8B030D-6E8A-4147-A177-3AD203B41FA5}">
                      <a16:colId xmlns:a16="http://schemas.microsoft.com/office/drawing/2014/main" val="193535103"/>
                    </a:ext>
                  </a:extLst>
                </a:gridCol>
                <a:gridCol w="10675664">
                  <a:extLst>
                    <a:ext uri="{9D8B030D-6E8A-4147-A177-3AD203B41FA5}">
                      <a16:colId xmlns:a16="http://schemas.microsoft.com/office/drawing/2014/main" val="45197275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Signal Name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Signal Number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Description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823834629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SIGHUP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Hang up detected on controlling terminal or death of controlling process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833924919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SIGINT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Issued if the user sends an interrupt signal (Ctrl + C)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30051126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SIGQUIT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Issued if the user sends a quit signal (Ctrl + D)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765923877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SIGFPE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8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Issued if an illegal mathematical operation is attempted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146283064"/>
                  </a:ext>
                </a:extLst>
              </a:tr>
              <a:tr h="16116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SIGKILL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>
                          <a:effectLst/>
                        </a:rPr>
                        <a:t>9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If a process gets this signal it must quit immediately and will not perform any clean-up operations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626252419"/>
                  </a:ext>
                </a:extLst>
              </a:tr>
              <a:tr h="6552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SIGALRM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14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Alarm clock signal (used for timers)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011094594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SIGTERM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800">
                          <a:effectLst/>
                        </a:rPr>
                        <a:t>15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Software termination signal (sent by kill by default)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162300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433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 handler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DE327-1434-FF6E-175D-D6BF8BCAA1C3}"/>
              </a:ext>
            </a:extLst>
          </p:cNvPr>
          <p:cNvSpPr txBox="1"/>
          <p:nvPr/>
        </p:nvSpPr>
        <p:spPr>
          <a:xfrm>
            <a:off x="2773680" y="4226510"/>
            <a:ext cx="1524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800" dirty="0"/>
              <a:t>A signal handler is a normal everyday function. Typically, the signal handler is of the form:</a:t>
            </a:r>
          </a:p>
          <a:p>
            <a:pPr lvl="1" algn="l"/>
            <a:r>
              <a:rPr lang="en-US" sz="4800" dirty="0"/>
              <a:t>		void name(int);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800" dirty="0"/>
              <a:t>It has no return type and is has one argument - the signal number.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800" dirty="0"/>
              <a:t>The name of the handler can be anything.</a:t>
            </a:r>
          </a:p>
        </p:txBody>
      </p:sp>
    </p:spTree>
    <p:extLst>
      <p:ext uri="{BB962C8B-B14F-4D97-AF65-F5344CB8AC3E}">
        <p14:creationId xmlns:p14="http://schemas.microsoft.com/office/powerpoint/2010/main" val="26599315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EB40A-2B41-C560-CD81-87D3CA357702}"/>
              </a:ext>
            </a:extLst>
          </p:cNvPr>
          <p:cNvSpPr txBox="1"/>
          <p:nvPr/>
        </p:nvSpPr>
        <p:spPr>
          <a:xfrm>
            <a:off x="3048160" y="3689150"/>
            <a:ext cx="9768875" cy="95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#include &lt;iostream&gt;</a:t>
            </a:r>
          </a:p>
          <a:p>
            <a:pPr algn="l"/>
            <a:r>
              <a:rPr lang="en-US" sz="2800" dirty="0"/>
              <a:t>#include &lt;</a:t>
            </a:r>
            <a:r>
              <a:rPr lang="en-US" sz="2800" dirty="0" err="1"/>
              <a:t>signal.h</a:t>
            </a:r>
            <a:r>
              <a:rPr lang="en-US" sz="2800" dirty="0"/>
              <a:t>&gt;</a:t>
            </a:r>
          </a:p>
          <a:p>
            <a:pPr algn="l"/>
            <a:r>
              <a:rPr lang="en-US" sz="2800" dirty="0"/>
              <a:t>#include &lt;sys/</a:t>
            </a:r>
            <a:r>
              <a:rPr lang="en-US" sz="2800" dirty="0" err="1"/>
              <a:t>types.h</a:t>
            </a:r>
            <a:r>
              <a:rPr lang="en-US" sz="2800" dirty="0"/>
              <a:t>&gt;</a:t>
            </a:r>
          </a:p>
          <a:p>
            <a:pPr algn="l"/>
            <a:r>
              <a:rPr lang="en-US" sz="2800" dirty="0"/>
              <a:t>using namespace std;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void </a:t>
            </a:r>
            <a:r>
              <a:rPr lang="en-US" sz="2800" dirty="0" err="1"/>
              <a:t>siginthandle</a:t>
            </a:r>
            <a:r>
              <a:rPr lang="en-US" sz="2800" dirty="0"/>
              <a:t>(int </a:t>
            </a:r>
            <a:r>
              <a:rPr lang="en-US" sz="2800" dirty="0" err="1"/>
              <a:t>signalx</a:t>
            </a:r>
            <a:r>
              <a:rPr lang="en-US" sz="2800" dirty="0"/>
              <a:t>)</a:t>
            </a:r>
          </a:p>
          <a:p>
            <a:pPr algn="l"/>
            <a:r>
              <a:rPr lang="en-US" sz="2800" dirty="0"/>
              <a:t>{</a:t>
            </a:r>
          </a:p>
          <a:p>
            <a:pPr algn="l"/>
            <a:r>
              <a:rPr lang="en-US" sz="2800" dirty="0" err="1"/>
              <a:t>cout</a:t>
            </a:r>
            <a:r>
              <a:rPr lang="en-US" sz="2800" dirty="0"/>
              <a:t> &lt;&lt; "</a:t>
            </a:r>
            <a:r>
              <a:rPr lang="en-US" sz="2800" dirty="0" err="1"/>
              <a:t>Recieved</a:t>
            </a:r>
            <a:r>
              <a:rPr lang="en-US" sz="2800" dirty="0"/>
              <a:t> signal " &lt;&lt; </a:t>
            </a:r>
            <a:r>
              <a:rPr lang="en-US" sz="2800" dirty="0" err="1"/>
              <a:t>signalx</a:t>
            </a:r>
            <a:r>
              <a:rPr lang="en-US" sz="2800" dirty="0"/>
              <a:t>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algn="l"/>
            <a:r>
              <a:rPr lang="en-US" sz="2800" dirty="0"/>
              <a:t>signal(SIGINT, </a:t>
            </a:r>
            <a:r>
              <a:rPr lang="en-US" sz="2800" dirty="0" err="1"/>
              <a:t>siginthandle</a:t>
            </a:r>
            <a:r>
              <a:rPr lang="en-US" sz="2800" dirty="0"/>
              <a:t>);</a:t>
            </a:r>
          </a:p>
          <a:p>
            <a:pPr algn="l"/>
            <a:r>
              <a:rPr lang="en-US" sz="2800" dirty="0"/>
              <a:t>}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int main()</a:t>
            </a:r>
          </a:p>
          <a:p>
            <a:pPr algn="l"/>
            <a:r>
              <a:rPr lang="en-US" sz="2800" dirty="0"/>
              <a:t>{</a:t>
            </a:r>
          </a:p>
          <a:p>
            <a:pPr algn="l"/>
            <a:r>
              <a:rPr lang="en-US" sz="2800" dirty="0"/>
              <a:t>string </a:t>
            </a:r>
            <a:r>
              <a:rPr lang="en-US" sz="2800" dirty="0" err="1"/>
              <a:t>mystring</a:t>
            </a:r>
            <a:r>
              <a:rPr lang="en-US" sz="2800" dirty="0"/>
              <a:t>;</a:t>
            </a:r>
          </a:p>
          <a:p>
            <a:pPr algn="l"/>
            <a:r>
              <a:rPr lang="en-US" sz="2800" dirty="0"/>
              <a:t>signal(SIGINT, </a:t>
            </a:r>
            <a:r>
              <a:rPr lang="en-US" sz="2800" dirty="0" err="1"/>
              <a:t>siginthandle</a:t>
            </a:r>
            <a:r>
              <a:rPr lang="en-US" sz="2800" dirty="0"/>
              <a:t>);</a:t>
            </a:r>
          </a:p>
          <a:p>
            <a:pPr algn="l"/>
            <a:r>
              <a:rPr lang="en-US" sz="2800" dirty="0"/>
              <a:t>for (;;)</a:t>
            </a:r>
          </a:p>
          <a:p>
            <a:pPr algn="l"/>
            <a:r>
              <a:rPr lang="en-US" sz="2800" dirty="0"/>
              <a:t>{</a:t>
            </a:r>
          </a:p>
          <a:p>
            <a:pPr algn="l"/>
            <a:r>
              <a:rPr lang="en-US" sz="2800" dirty="0"/>
              <a:t>	// do something</a:t>
            </a:r>
          </a:p>
          <a:p>
            <a:pPr algn="l"/>
            <a:r>
              <a:rPr lang="en-US" sz="2800" dirty="0"/>
              <a:t>}</a:t>
            </a:r>
          </a:p>
          <a:p>
            <a:pPr algn="l"/>
            <a:r>
              <a:rPr lang="en-US" sz="2800" dirty="0"/>
              <a:t>return 0;</a:t>
            </a:r>
          </a:p>
          <a:p>
            <a:pPr algn="l"/>
            <a:r>
              <a:rPr lang="en-US" sz="2800" dirty="0"/>
              <a:t>}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04201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AF9C75-4554-CF8E-0C5D-F5479CB10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8FC85-AB76-CFC5-D4ED-B50A93C39C06}"/>
              </a:ext>
            </a:extLst>
          </p:cNvPr>
          <p:cNvSpPr txBox="1">
            <a:spLocks/>
          </p:cNvSpPr>
          <p:nvPr/>
        </p:nvSpPr>
        <p:spPr>
          <a:xfrm>
            <a:off x="2720937" y="3989490"/>
            <a:ext cx="17556480" cy="9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Stallings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W. (201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4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). </a:t>
            </a:r>
            <a:r>
              <a:rPr kumimoji="0" lang="id-ID" sz="3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Operating Systems: Internals and Design Principles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 8</a:t>
            </a:r>
            <a:r>
              <a:rPr kumimoji="0" lang="id-ID" sz="36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th. </a:t>
            </a:r>
            <a:br>
              <a:rPr kumimoji="0" lang="id-ID" sz="36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ISBN: 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978-0-13-380591-8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Abraham Silberschatz, Peter B. Galvin, Greg Gagne (201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). Operating System Concepts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10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 ed.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ISBN: 978-1-119-32091-3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A. Tanenbaum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H. Bos 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(20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15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), Modern Operating System,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4th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ISBN: 978-0-13-359162-0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	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6497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953" y="1767229"/>
            <a:ext cx="16571727" cy="510281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processes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36959-B8AB-D0AB-0A5F-A94D5C970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D4919D5-87FE-C4E3-31C2-C3F7B1D1729F}"/>
              </a:ext>
            </a:extLst>
          </p:cNvPr>
          <p:cNvSpPr txBox="1">
            <a:spLocks/>
          </p:cNvSpPr>
          <p:nvPr/>
        </p:nvSpPr>
        <p:spPr>
          <a:xfrm>
            <a:off x="2726166" y="12223115"/>
            <a:ext cx="7606553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/>
              <a:t>© 2017 Pearson Education, Inc., Hoboken, NJ. All rights reserved.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14C65C6-83AE-D7AF-92D5-0792876BA617}"/>
              </a:ext>
            </a:extLst>
          </p:cNvPr>
          <p:cNvSpPr txBox="1">
            <a:spLocks/>
          </p:cNvSpPr>
          <p:nvPr/>
        </p:nvSpPr>
        <p:spPr>
          <a:xfrm>
            <a:off x="5428736" y="3205485"/>
            <a:ext cx="10847584" cy="874328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3600" dirty="0"/>
              <a:t>Operating System design is concerned with the management of processes and threads:</a:t>
            </a:r>
          </a:p>
          <a:p>
            <a:pPr lvl="2"/>
            <a:r>
              <a:rPr lang="en-US" sz="3200" dirty="0"/>
              <a:t>Multiprogramming</a:t>
            </a:r>
          </a:p>
          <a:p>
            <a:pPr lvl="4"/>
            <a:r>
              <a:rPr lang="en-US" sz="2400" dirty="0"/>
              <a:t>The management of multiple processes within a uniprocessor system</a:t>
            </a:r>
          </a:p>
          <a:p>
            <a:pPr lvl="2"/>
            <a:r>
              <a:rPr lang="en-US" sz="3200" dirty="0"/>
              <a:t>Multiprocessing</a:t>
            </a:r>
          </a:p>
          <a:p>
            <a:pPr lvl="4"/>
            <a:r>
              <a:rPr lang="en-US" sz="2400" dirty="0"/>
              <a:t>The management of multiple processes within a multiprocessor</a:t>
            </a:r>
          </a:p>
          <a:p>
            <a:pPr lvl="2"/>
            <a:r>
              <a:rPr lang="en-US" sz="3200" dirty="0"/>
              <a:t>Distributed Processing</a:t>
            </a:r>
          </a:p>
          <a:p>
            <a:pPr lvl="4"/>
            <a:r>
              <a:rPr lang="en-US" sz="2400" dirty="0"/>
              <a:t>The management of multiple processes                     executing on multiple, distributed computer                 systems</a:t>
            </a:r>
          </a:p>
          <a:p>
            <a:pPr lvl="4"/>
            <a:r>
              <a:rPr lang="en-US" sz="2400" dirty="0"/>
              <a:t>The recent proliferation of clusters is a prime              example of this type of system</a:t>
            </a:r>
          </a:p>
        </p:txBody>
      </p:sp>
    </p:spTree>
    <p:extLst>
      <p:ext uri="{BB962C8B-B14F-4D97-AF65-F5344CB8AC3E}">
        <p14:creationId xmlns:p14="http://schemas.microsoft.com/office/powerpoint/2010/main" val="21877254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83F6-8AF0-A949-D3B1-95B1C998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902843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US" dirty="0"/>
              <a:t>Concurrency </a:t>
            </a:r>
            <a:r>
              <a:rPr lang="en-US" dirty="0" err="1"/>
              <a:t>srises</a:t>
            </a:r>
            <a:r>
              <a:rPr lang="en-US" dirty="0"/>
              <a:t>  in three different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DB09B-47B1-3C3B-33BF-7735E1AD2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EAB0361-ACDC-90DC-71F9-F5445F840B33}"/>
              </a:ext>
            </a:extLst>
          </p:cNvPr>
          <p:cNvSpPr txBox="1">
            <a:spLocks/>
          </p:cNvSpPr>
          <p:nvPr/>
        </p:nvSpPr>
        <p:spPr>
          <a:xfrm>
            <a:off x="3518807" y="13076555"/>
            <a:ext cx="6006354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550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/>
              <a:t>© 2017 Pearson Education, Inc., Hoboken, NJ. All rights reserved.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F2798A2-FE83-6868-F9CC-827DE78C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124778"/>
              </p:ext>
            </p:extLst>
          </p:nvPr>
        </p:nvGraphicFramePr>
        <p:xfrm>
          <a:off x="3518807" y="3925248"/>
          <a:ext cx="14311993" cy="737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39415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Terms used in synchronization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DC73A-C6EF-9BC4-D84C-4B3D33307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65E0A15-6E47-E4E4-936B-A2D693D9D5DF}"/>
              </a:ext>
            </a:extLst>
          </p:cNvPr>
          <p:cNvSpPr txBox="1">
            <a:spLocks/>
          </p:cNvSpPr>
          <p:nvPr/>
        </p:nvSpPr>
        <p:spPr>
          <a:xfrm>
            <a:off x="2604408" y="12979464"/>
            <a:ext cx="6920753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/>
              <a:t>© 2017 Pearson Education, Inc., Hoboken, NJ. All rights reserved.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53AA2C4-F125-8DB0-C106-FCB3513FC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451"/>
              </p:ext>
            </p:extLst>
          </p:nvPr>
        </p:nvGraphicFramePr>
        <p:xfrm>
          <a:off x="4770119" y="2775781"/>
          <a:ext cx="11769811" cy="964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482540" imgH="20063492" progId="Word.Document.12">
                  <p:embed/>
                </p:oleObj>
              </mc:Choice>
              <mc:Fallback>
                <p:oleObj name="Document" r:id="rId2" imgW="24482540" imgH="20063492" progId="Word.Document.12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4BD637CE-25CC-442D-A8A4-C33E10CFA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119" y="2775781"/>
                        <a:ext cx="11769811" cy="9646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234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2058"/>
            <a:ext cx="14715569" cy="510281"/>
          </a:xfrm>
        </p:spPr>
        <p:txBody>
          <a:bodyPr>
            <a:normAutofit fontScale="90000"/>
          </a:bodyPr>
          <a:lstStyle/>
          <a:p>
            <a:r>
              <a:rPr lang="en-US" dirty="0"/>
              <a:t>Mutual exclusion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DC73A-C6EF-9BC4-D84C-4B3D33307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approaches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A4CFD8-C3A4-3B4B-CA73-105915D9DCF2}"/>
              </a:ext>
            </a:extLst>
          </p:cNvPr>
          <p:cNvSpPr txBox="1">
            <a:spLocks/>
          </p:cNvSpPr>
          <p:nvPr/>
        </p:nvSpPr>
        <p:spPr>
          <a:xfrm>
            <a:off x="3773034" y="2828711"/>
            <a:ext cx="17904767" cy="9179321"/>
          </a:xfrm>
          <a:prstGeom prst="rect">
            <a:avLst/>
          </a:prstGeom>
        </p:spPr>
        <p:txBody>
          <a:bodyPr>
            <a:no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3600" dirty="0"/>
              <a:t>Software approaches can be implemented for concurrent processes that execute on a single-processor or a multiprocessor machine with shared main memory</a:t>
            </a:r>
          </a:p>
          <a:p>
            <a:r>
              <a:rPr lang="en-US" sz="3600" dirty="0"/>
              <a:t>These approaches usually assume elementary mutual exclusion at the memory access level</a:t>
            </a:r>
          </a:p>
          <a:p>
            <a:pPr lvl="2"/>
            <a:r>
              <a:rPr lang="en-US" sz="3600" dirty="0"/>
              <a:t>Simultaneous accesses (reading and/or writing) to the same location in main memory are serialized by some sort of memory arbiter, although the order of access granting is not specified ahead of time</a:t>
            </a:r>
          </a:p>
          <a:p>
            <a:pPr lvl="2"/>
            <a:r>
              <a:rPr lang="en-US" sz="3600" dirty="0"/>
              <a:t>Beyond this, no support in the hardware, operating system, or programming language is assumed</a:t>
            </a:r>
          </a:p>
          <a:p>
            <a:r>
              <a:rPr lang="en-US" sz="3600" dirty="0"/>
              <a:t>Dijkstra reported an algorithm for mutual exclusion for two processes, designed by the Dutch mathematician Dekker</a:t>
            </a:r>
          </a:p>
          <a:p>
            <a:pPr lvl="2"/>
            <a:r>
              <a:rPr lang="en-US" sz="3600" dirty="0"/>
              <a:t>Following Dijkstra, we develop the solution in stages</a:t>
            </a:r>
          </a:p>
          <a:p>
            <a:pPr lvl="2"/>
            <a:r>
              <a:rPr lang="en-US" sz="3600" dirty="0"/>
              <a:t>This approach has the advantage if illustrating many of the common bugs encountered in developing concurrent programs</a:t>
            </a:r>
          </a:p>
        </p:txBody>
      </p:sp>
    </p:spTree>
    <p:extLst>
      <p:ext uri="{BB962C8B-B14F-4D97-AF65-F5344CB8AC3E}">
        <p14:creationId xmlns:p14="http://schemas.microsoft.com/office/powerpoint/2010/main" val="24018494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8337-35E9-B8F0-0577-AA8E4DC3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Principles of concurrency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DC73A-C6EF-9BC4-D84C-4B3D33307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382339"/>
            <a:ext cx="9768875" cy="8035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6F1DA85-D75A-AD68-AD27-AB3B790E45E1}"/>
              </a:ext>
            </a:extLst>
          </p:cNvPr>
          <p:cNvSpPr txBox="1">
            <a:spLocks/>
          </p:cNvSpPr>
          <p:nvPr/>
        </p:nvSpPr>
        <p:spPr>
          <a:xfrm>
            <a:off x="1726476" y="12364584"/>
            <a:ext cx="20419551" cy="675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prstClr val="black">
                    <a:tint val="75000"/>
                  </a:prstClr>
                </a:solidFill>
                <a:latin typeface="Calibri"/>
              </a:rPr>
              <a:t>© 2017 Pearson Education, Inc., Hoboken, NJ. All rights reserved.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A50F-7ECE-3D29-8ED3-7E607F8CA471}"/>
              </a:ext>
            </a:extLst>
          </p:cNvPr>
          <p:cNvSpPr txBox="1">
            <a:spLocks/>
          </p:cNvSpPr>
          <p:nvPr/>
        </p:nvSpPr>
        <p:spPr>
          <a:xfrm>
            <a:off x="3950744" y="3690914"/>
            <a:ext cx="12325576" cy="8168640"/>
          </a:xfrm>
          <a:prstGeom prst="rect">
            <a:avLst/>
          </a:prstGeom>
        </p:spPr>
        <p:txBody>
          <a:bodyPr>
            <a:noAutofit/>
          </a:bodyPr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000"/>
              <a:t>Interleaving and overlapping </a:t>
            </a:r>
          </a:p>
          <a:p>
            <a:pPr lvl="2"/>
            <a:r>
              <a:rPr lang="en-US" sz="3600"/>
              <a:t>Can be viewed as examples of concurrent processing</a:t>
            </a:r>
          </a:p>
          <a:p>
            <a:pPr lvl="2"/>
            <a:r>
              <a:rPr lang="en-US" sz="3600"/>
              <a:t>Both present the same problems</a:t>
            </a:r>
          </a:p>
          <a:p>
            <a:pPr marL="282575" lvl="2">
              <a:spcBef>
                <a:spcPts val="1800"/>
              </a:spcBef>
            </a:pPr>
            <a:r>
              <a:rPr lang="en-US" sz="4000"/>
              <a:t>Uniprocessor – the relative speed of execution of processes cannot be predicted</a:t>
            </a:r>
          </a:p>
          <a:p>
            <a:pPr lvl="2"/>
            <a:r>
              <a:rPr lang="en-US" sz="3600"/>
              <a:t>Depends on activities of other processes</a:t>
            </a:r>
          </a:p>
          <a:p>
            <a:pPr lvl="2"/>
            <a:r>
              <a:rPr lang="en-US" sz="3600"/>
              <a:t>The way the OS handles interrupts</a:t>
            </a:r>
          </a:p>
          <a:p>
            <a:pPr lvl="2"/>
            <a:r>
              <a:rPr lang="en-US" sz="3600"/>
              <a:t>Scheduling policies of the OS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93121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2601</Words>
  <Application>Microsoft Office PowerPoint</Application>
  <PresentationFormat>Custom</PresentationFormat>
  <Paragraphs>300</Paragraphs>
  <Slides>43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OCRB</vt:lpstr>
      <vt:lpstr>Open Sans Light</vt:lpstr>
      <vt:lpstr>Calibri</vt:lpstr>
      <vt:lpstr>Open Sans Semibold</vt:lpstr>
      <vt:lpstr>Wingdings</vt:lpstr>
      <vt:lpstr>Open Sans</vt:lpstr>
      <vt:lpstr>Courier New</vt:lpstr>
      <vt:lpstr>Verdana</vt:lpstr>
      <vt:lpstr>Open Sans ExtraBold</vt:lpstr>
      <vt:lpstr>21_BasicWhite</vt:lpstr>
      <vt:lpstr>Document</vt:lpstr>
      <vt:lpstr>Concurrency:  Mutual Exclusion and Synchronization</vt:lpstr>
      <vt:lpstr>Sub topics</vt:lpstr>
      <vt:lpstr>Acknowledgement </vt:lpstr>
      <vt:lpstr>Learning Objectives </vt:lpstr>
      <vt:lpstr>Multiple processes</vt:lpstr>
      <vt:lpstr>Concurrency srises  in three different context</vt:lpstr>
      <vt:lpstr>Terms used in synchronization</vt:lpstr>
      <vt:lpstr>Mutual exclusion</vt:lpstr>
      <vt:lpstr>Principles of concurrency</vt:lpstr>
      <vt:lpstr>Difficulties of concurrency</vt:lpstr>
      <vt:lpstr>Race condition</vt:lpstr>
      <vt:lpstr>Operating systems concerns</vt:lpstr>
      <vt:lpstr>Resource competition</vt:lpstr>
      <vt:lpstr>Cooperating among processes by sharing</vt:lpstr>
      <vt:lpstr>Cooperating among processors by communication</vt:lpstr>
      <vt:lpstr>Requirement for mutual exclusion</vt:lpstr>
      <vt:lpstr>Mutual  exclusion</vt:lpstr>
      <vt:lpstr>Mutual exclusion</vt:lpstr>
      <vt:lpstr>Mutual exclusion</vt:lpstr>
      <vt:lpstr>Common concurrency mechanism</vt:lpstr>
      <vt:lpstr>semaphore</vt:lpstr>
      <vt:lpstr>consequences</vt:lpstr>
      <vt:lpstr>Strong and weak semaphore </vt:lpstr>
      <vt:lpstr>Semaphore mechanism</vt:lpstr>
      <vt:lpstr>Mutual exclusion using semaphore</vt:lpstr>
      <vt:lpstr>Producer/consumer problem</vt:lpstr>
      <vt:lpstr>Solution to bounded producer/consumer problem</vt:lpstr>
      <vt:lpstr>Implementation of semaphore</vt:lpstr>
      <vt:lpstr>monitors</vt:lpstr>
      <vt:lpstr>Monitor characteristic</vt:lpstr>
      <vt:lpstr>synchronization</vt:lpstr>
      <vt:lpstr>Message Passing</vt:lpstr>
      <vt:lpstr>Message Passing</vt:lpstr>
      <vt:lpstr>READERS WRITERS PROBLEM</vt:lpstr>
      <vt:lpstr>SHARED MEMORY SYSTEM CALL</vt:lpstr>
      <vt:lpstr>SHARED MEMORY SYSTEM CALL</vt:lpstr>
      <vt:lpstr>SHARED MEMORY SYSTEM CALL</vt:lpstr>
      <vt:lpstr>signal</vt:lpstr>
      <vt:lpstr>kill</vt:lpstr>
      <vt:lpstr>Common signals</vt:lpstr>
      <vt:lpstr>Signal handler</vt:lpstr>
      <vt:lpstr>example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Fachri Riyanto</dc:creator>
  <cp:lastModifiedBy>Zulfany Erlisa Rasjid, B.Sc., MMSI.</cp:lastModifiedBy>
  <cp:revision>11</cp:revision>
  <dcterms:created xsi:type="dcterms:W3CDTF">2023-03-03T09:44:40Z</dcterms:created>
  <dcterms:modified xsi:type="dcterms:W3CDTF">2023-12-14T16:54:44Z</dcterms:modified>
</cp:coreProperties>
</file>